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0"/>
  </p:notesMasterIdLst>
  <p:sldIdLst>
    <p:sldId id="308" r:id="rId2"/>
    <p:sldId id="259" r:id="rId3"/>
    <p:sldId id="257" r:id="rId4"/>
    <p:sldId id="258" r:id="rId5"/>
    <p:sldId id="315" r:id="rId6"/>
    <p:sldId id="319" r:id="rId7"/>
    <p:sldId id="260" r:id="rId8"/>
    <p:sldId id="312" r:id="rId9"/>
    <p:sldId id="309" r:id="rId10"/>
    <p:sldId id="263" r:id="rId11"/>
    <p:sldId id="318" r:id="rId12"/>
    <p:sldId id="310" r:id="rId13"/>
    <p:sldId id="314" r:id="rId14"/>
    <p:sldId id="270" r:id="rId15"/>
    <p:sldId id="311" r:id="rId16"/>
    <p:sldId id="266" r:id="rId17"/>
    <p:sldId id="277" r:id="rId18"/>
    <p:sldId id="285" r:id="rId19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21"/>
    </p:embeddedFont>
    <p:embeddedFont>
      <p:font typeface="Montserrat" pitchFamily="2" charset="77"/>
      <p:regular r:id="rId22"/>
      <p:bold r:id="rId23"/>
      <p:italic r:id="rId24"/>
      <p:boldItalic r:id="rId25"/>
    </p:embeddedFont>
    <p:embeddedFont>
      <p:font typeface="Montserrat ExtraBold" panose="020F0502020204030204" pitchFamily="34" charset="0"/>
      <p:bold r:id="rId26"/>
      <p:italic r:id="rId27"/>
      <p:boldItalic r:id="rId28"/>
    </p:embeddedFont>
    <p:embeddedFont>
      <p:font typeface="Work Sans" pitchFamily="2" charset="77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AF37"/>
    <a:srgbClr val="F0D9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C01B3C-0043-44DB-AA7E-B5994B40F41E}" v="1583" dt="2024-12-12T04:53:02.117"/>
    <p1510:client id="{2D73653A-36FF-1D4F-8EE1-13CC9D6A51B6}" v="979" dt="2024-12-12T04:51:42.584"/>
    <p1510:client id="{7B7B6013-DEE0-154B-8B04-E679C178E83D}" v="1123" dt="2024-12-12T04:52:11.652"/>
    <p1510:client id="{E82E9ED8-89D0-95E2-A43A-3F3D99D1AF93}" v="264" dt="2024-12-11T23:33:18.189"/>
  </p1510:revLst>
</p1510:revInfo>
</file>

<file path=ppt/tableStyles.xml><?xml version="1.0" encoding="utf-8"?>
<a:tblStyleLst xmlns:a="http://schemas.openxmlformats.org/drawingml/2006/main" def="{A362E429-7033-4361-B38C-7B6D4841BDBC}">
  <a:tblStyle styleId="{A362E429-7033-4361-B38C-7B6D4841BD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28"/>
  </p:normalViewPr>
  <p:slideViewPr>
    <p:cSldViewPr snapToGrid="0">
      <p:cViewPr varScale="1">
        <p:scale>
          <a:sx n="147" d="100"/>
          <a:sy n="147" d="100"/>
        </p:scale>
        <p:origin x="672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n Ming Li" userId="S::11022435@live.mercer.edu::9b58a4d3-e994-4065-8c9f-dc9edf3359ce" providerId="AD" clId="Web-{E82E9ED8-89D0-95E2-A43A-3F3D99D1AF93}"/>
    <pc:docChg chg="modSld sldOrd">
      <pc:chgData name="Jun Ming Li" userId="S::11022435@live.mercer.edu::9b58a4d3-e994-4065-8c9f-dc9edf3359ce" providerId="AD" clId="Web-{E82E9ED8-89D0-95E2-A43A-3F3D99D1AF93}" dt="2024-12-11T23:33:18.189" v="198"/>
      <pc:docMkLst>
        <pc:docMk/>
      </pc:docMkLst>
      <pc:sldChg chg="modSp ord">
        <pc:chgData name="Jun Ming Li" userId="S::11022435@live.mercer.edu::9b58a4d3-e994-4065-8c9f-dc9edf3359ce" providerId="AD" clId="Web-{E82E9ED8-89D0-95E2-A43A-3F3D99D1AF93}" dt="2024-12-11T21:11:54.566" v="5" actId="20577"/>
        <pc:sldMkLst>
          <pc:docMk/>
          <pc:sldMk cId="0" sldId="262"/>
        </pc:sldMkLst>
        <pc:spChg chg="mod">
          <ac:chgData name="Jun Ming Li" userId="S::11022435@live.mercer.edu::9b58a4d3-e994-4065-8c9f-dc9edf3359ce" providerId="AD" clId="Web-{E82E9ED8-89D0-95E2-A43A-3F3D99D1AF93}" dt="2024-12-11T21:11:54.566" v="5" actId="20577"/>
          <ac:spMkLst>
            <pc:docMk/>
            <pc:sldMk cId="0" sldId="262"/>
            <ac:spMk id="493" creationId="{00000000-0000-0000-0000-000000000000}"/>
          </ac:spMkLst>
        </pc:spChg>
      </pc:sldChg>
      <pc:sldChg chg="delSp">
        <pc:chgData name="Jun Ming Li" userId="S::11022435@live.mercer.edu::9b58a4d3-e994-4065-8c9f-dc9edf3359ce" providerId="AD" clId="Web-{E82E9ED8-89D0-95E2-A43A-3F3D99D1AF93}" dt="2024-12-11T23:33:18.189" v="198"/>
        <pc:sldMkLst>
          <pc:docMk/>
          <pc:sldMk cId="0" sldId="263"/>
        </pc:sldMkLst>
        <pc:picChg chg="del">
          <ac:chgData name="Jun Ming Li" userId="S::11022435@live.mercer.edu::9b58a4d3-e994-4065-8c9f-dc9edf3359ce" providerId="AD" clId="Web-{E82E9ED8-89D0-95E2-A43A-3F3D99D1AF93}" dt="2024-12-11T23:33:18.189" v="198"/>
          <ac:picMkLst>
            <pc:docMk/>
            <pc:sldMk cId="0" sldId="263"/>
            <ac:picMk id="2" creationId="{ECF2D677-7079-C467-4AEC-E6FD7A08A0ED}"/>
          </ac:picMkLst>
        </pc:picChg>
      </pc:sldChg>
      <pc:sldChg chg="modSp">
        <pc:chgData name="Jun Ming Li" userId="S::11022435@live.mercer.edu::9b58a4d3-e994-4065-8c9f-dc9edf3359ce" providerId="AD" clId="Web-{E82E9ED8-89D0-95E2-A43A-3F3D99D1AF93}" dt="2024-12-11T23:28:46.555" v="197"/>
        <pc:sldMkLst>
          <pc:docMk/>
          <pc:sldMk cId="0" sldId="270"/>
        </pc:sldMkLst>
        <pc:graphicFrameChg chg="mod modGraphic">
          <ac:chgData name="Jun Ming Li" userId="S::11022435@live.mercer.edu::9b58a4d3-e994-4065-8c9f-dc9edf3359ce" providerId="AD" clId="Web-{E82E9ED8-89D0-95E2-A43A-3F3D99D1AF93}" dt="2024-12-11T23:28:46.555" v="197"/>
          <ac:graphicFrameMkLst>
            <pc:docMk/>
            <pc:sldMk cId="0" sldId="270"/>
            <ac:graphicFrameMk id="2" creationId="{3D27CF0B-9EE9-0AEE-60E1-4C22CDF5C46B}"/>
          </ac:graphicFrameMkLst>
        </pc:graphicFrameChg>
      </pc:sldChg>
      <pc:sldChg chg="addSp delSp modSp">
        <pc:chgData name="Jun Ming Li" userId="S::11022435@live.mercer.edu::9b58a4d3-e994-4065-8c9f-dc9edf3359ce" providerId="AD" clId="Web-{E82E9ED8-89D0-95E2-A43A-3F3D99D1AF93}" dt="2024-12-11T23:02:13.049" v="25" actId="14100"/>
        <pc:sldMkLst>
          <pc:docMk/>
          <pc:sldMk cId="1112315630" sldId="313"/>
        </pc:sldMkLst>
        <pc:spChg chg="del">
          <ac:chgData name="Jun Ming Li" userId="S::11022435@live.mercer.edu::9b58a4d3-e994-4065-8c9f-dc9edf3359ce" providerId="AD" clId="Web-{E82E9ED8-89D0-95E2-A43A-3F3D99D1AF93}" dt="2024-12-11T23:01:31.470" v="12"/>
          <ac:spMkLst>
            <pc:docMk/>
            <pc:sldMk cId="1112315630" sldId="313"/>
            <ac:spMk id="3" creationId="{9B3A9A40-9BAC-F382-0499-3D619D3ABF63}"/>
          </ac:spMkLst>
        </pc:spChg>
        <pc:spChg chg="mod">
          <ac:chgData name="Jun Ming Li" userId="S::11022435@live.mercer.edu::9b58a4d3-e994-4065-8c9f-dc9edf3359ce" providerId="AD" clId="Web-{E82E9ED8-89D0-95E2-A43A-3F3D99D1AF93}" dt="2024-12-11T23:01:34.064" v="15" actId="1076"/>
          <ac:spMkLst>
            <pc:docMk/>
            <pc:sldMk cId="1112315630" sldId="313"/>
            <ac:spMk id="499" creationId="{00000000-0000-0000-0000-000000000000}"/>
          </ac:spMkLst>
        </pc:spChg>
        <pc:picChg chg="del">
          <ac:chgData name="Jun Ming Li" userId="S::11022435@live.mercer.edu::9b58a4d3-e994-4065-8c9f-dc9edf3359ce" providerId="AD" clId="Web-{E82E9ED8-89D0-95E2-A43A-3F3D99D1AF93}" dt="2024-12-11T23:01:09" v="6"/>
          <ac:picMkLst>
            <pc:docMk/>
            <pc:sldMk cId="1112315630" sldId="313"/>
            <ac:picMk id="2" creationId="{ECF2D677-7079-C467-4AEC-E6FD7A08A0ED}"/>
          </ac:picMkLst>
        </pc:picChg>
        <pc:picChg chg="add mod">
          <ac:chgData name="Jun Ming Li" userId="S::11022435@live.mercer.edu::9b58a4d3-e994-4065-8c9f-dc9edf3359ce" providerId="AD" clId="Web-{E82E9ED8-89D0-95E2-A43A-3F3D99D1AF93}" dt="2024-12-11T23:01:22.173" v="11" actId="1076"/>
          <ac:picMkLst>
            <pc:docMk/>
            <pc:sldMk cId="1112315630" sldId="313"/>
            <ac:picMk id="4" creationId="{D11684A7-FD0B-DAED-11BA-2DC562AF8C54}"/>
          </ac:picMkLst>
        </pc:picChg>
        <pc:picChg chg="add mod">
          <ac:chgData name="Jun Ming Li" userId="S::11022435@live.mercer.edu::9b58a4d3-e994-4065-8c9f-dc9edf3359ce" providerId="AD" clId="Web-{E82E9ED8-89D0-95E2-A43A-3F3D99D1AF93}" dt="2024-12-11T23:01:44.017" v="17" actId="1076"/>
          <ac:picMkLst>
            <pc:docMk/>
            <pc:sldMk cId="1112315630" sldId="313"/>
            <ac:picMk id="5" creationId="{0058B327-9272-8E80-62B0-CEAA711D35A7}"/>
          </ac:picMkLst>
        </pc:picChg>
        <pc:picChg chg="add mod">
          <ac:chgData name="Jun Ming Li" userId="S::11022435@live.mercer.edu::9b58a4d3-e994-4065-8c9f-dc9edf3359ce" providerId="AD" clId="Web-{E82E9ED8-89D0-95E2-A43A-3F3D99D1AF93}" dt="2024-12-11T23:02:13.049" v="25" actId="14100"/>
          <ac:picMkLst>
            <pc:docMk/>
            <pc:sldMk cId="1112315630" sldId="313"/>
            <ac:picMk id="6" creationId="{3E181019-931D-2F19-AA40-1DE74ADC4631}"/>
          </ac:picMkLst>
        </pc:picChg>
      </pc:sldChg>
      <pc:sldChg chg="modSp">
        <pc:chgData name="Jun Ming Li" userId="S::11022435@live.mercer.edu::9b58a4d3-e994-4065-8c9f-dc9edf3359ce" providerId="AD" clId="Web-{E82E9ED8-89D0-95E2-A43A-3F3D99D1AF93}" dt="2024-12-11T20:57:22.174" v="0" actId="20577"/>
        <pc:sldMkLst>
          <pc:docMk/>
          <pc:sldMk cId="1054910450" sldId="314"/>
        </pc:sldMkLst>
        <pc:spChg chg="mod">
          <ac:chgData name="Jun Ming Li" userId="S::11022435@live.mercer.edu::9b58a4d3-e994-4065-8c9f-dc9edf3359ce" providerId="AD" clId="Web-{E82E9ED8-89D0-95E2-A43A-3F3D99D1AF93}" dt="2024-12-11T20:57:22.174" v="0" actId="20577"/>
          <ac:spMkLst>
            <pc:docMk/>
            <pc:sldMk cId="1054910450" sldId="314"/>
            <ac:spMk id="499" creationId="{00000000-0000-0000-0000-000000000000}"/>
          </ac:spMkLst>
        </pc:spChg>
      </pc:sldChg>
      <pc:sldChg chg="addSp delSp modSp">
        <pc:chgData name="Jun Ming Li" userId="S::11022435@live.mercer.edu::9b58a4d3-e994-4065-8c9f-dc9edf3359ce" providerId="AD" clId="Web-{E82E9ED8-89D0-95E2-A43A-3F3D99D1AF93}" dt="2024-12-11T23:24:45.360" v="139" actId="1076"/>
        <pc:sldMkLst>
          <pc:docMk/>
          <pc:sldMk cId="2190166917" sldId="314"/>
        </pc:sldMkLst>
        <pc:spChg chg="mod">
          <ac:chgData name="Jun Ming Li" userId="S::11022435@live.mercer.edu::9b58a4d3-e994-4065-8c9f-dc9edf3359ce" providerId="AD" clId="Web-{E82E9ED8-89D0-95E2-A43A-3F3D99D1AF93}" dt="2024-12-11T23:09:08.735" v="130" actId="20577"/>
          <ac:spMkLst>
            <pc:docMk/>
            <pc:sldMk cId="2190166917" sldId="314"/>
            <ac:spMk id="5" creationId="{FEDFE1A6-ED18-5D98-885D-5CABAF138DF0}"/>
          </ac:spMkLst>
        </pc:spChg>
        <pc:spChg chg="mod">
          <ac:chgData name="Jun Ming Li" userId="S::11022435@live.mercer.edu::9b58a4d3-e994-4065-8c9f-dc9edf3359ce" providerId="AD" clId="Web-{E82E9ED8-89D0-95E2-A43A-3F3D99D1AF93}" dt="2024-12-11T23:16:10.499" v="132" actId="1076"/>
          <ac:spMkLst>
            <pc:docMk/>
            <pc:sldMk cId="2190166917" sldId="314"/>
            <ac:spMk id="6" creationId="{15D1BD96-EF38-B551-1707-4AD9BAA0A942}"/>
          </ac:spMkLst>
        </pc:spChg>
        <pc:spChg chg="mod">
          <ac:chgData name="Jun Ming Li" userId="S::11022435@live.mercer.edu::9b58a4d3-e994-4065-8c9f-dc9edf3359ce" providerId="AD" clId="Web-{E82E9ED8-89D0-95E2-A43A-3F3D99D1AF93}" dt="2024-12-11T23:17:27.642" v="134" actId="1076"/>
          <ac:spMkLst>
            <pc:docMk/>
            <pc:sldMk cId="2190166917" sldId="314"/>
            <ac:spMk id="8" creationId="{52458336-E52F-A14A-7659-B1064EF42ABC}"/>
          </ac:spMkLst>
        </pc:spChg>
        <pc:picChg chg="add mod">
          <ac:chgData name="Jun Ming Li" userId="S::11022435@live.mercer.edu::9b58a4d3-e994-4065-8c9f-dc9edf3359ce" providerId="AD" clId="Web-{E82E9ED8-89D0-95E2-A43A-3F3D99D1AF93}" dt="2024-12-11T23:24:45.360" v="139" actId="1076"/>
          <ac:picMkLst>
            <pc:docMk/>
            <pc:sldMk cId="2190166917" sldId="314"/>
            <ac:picMk id="2" creationId="{0E703860-EBE9-0FDA-F2C0-3FAA3CF480EA}"/>
          </ac:picMkLst>
        </pc:picChg>
        <pc:picChg chg="del">
          <ac:chgData name="Jun Ming Li" userId="S::11022435@live.mercer.edu::9b58a4d3-e994-4065-8c9f-dc9edf3359ce" providerId="AD" clId="Web-{E82E9ED8-89D0-95E2-A43A-3F3D99D1AF93}" dt="2024-12-11T23:24:30.953" v="136"/>
          <ac:picMkLst>
            <pc:docMk/>
            <pc:sldMk cId="2190166917" sldId="314"/>
            <ac:picMk id="4" creationId="{D6373E88-90F2-C4C2-40F0-4E6B5295997E}"/>
          </ac:picMkLst>
        </pc:picChg>
      </pc:sldChg>
    </pc:docChg>
  </pc:docChgLst>
  <pc:docChgLst>
    <pc:chgData name="Mazen Alhaffar" userId="54eaf322-47fa-4afe-ac85-0630f69c0348" providerId="ADAL" clId="{7B7B6013-DEE0-154B-8B04-E679C178E83D}"/>
    <pc:docChg chg="undo redo custSel addSld delSld modSld sldOrd">
      <pc:chgData name="Mazen Alhaffar" userId="54eaf322-47fa-4afe-ac85-0630f69c0348" providerId="ADAL" clId="{7B7B6013-DEE0-154B-8B04-E679C178E83D}" dt="2024-12-12T04:52:11.652" v="1841" actId="20577"/>
      <pc:docMkLst>
        <pc:docMk/>
      </pc:docMkLst>
      <pc:sldChg chg="modSp mod">
        <pc:chgData name="Mazen Alhaffar" userId="54eaf322-47fa-4afe-ac85-0630f69c0348" providerId="ADAL" clId="{7B7B6013-DEE0-154B-8B04-E679C178E83D}" dt="2024-12-11T22:16:43.773" v="622" actId="120"/>
        <pc:sldMkLst>
          <pc:docMk/>
          <pc:sldMk cId="0" sldId="257"/>
        </pc:sldMkLst>
        <pc:graphicFrameChg chg="modGraphic">
          <ac:chgData name="Mazen Alhaffar" userId="54eaf322-47fa-4afe-ac85-0630f69c0348" providerId="ADAL" clId="{7B7B6013-DEE0-154B-8B04-E679C178E83D}" dt="2024-12-11T22:16:43.773" v="622" actId="120"/>
          <ac:graphicFrameMkLst>
            <pc:docMk/>
            <pc:sldMk cId="0" sldId="257"/>
            <ac:graphicFrameMk id="432" creationId="{00000000-0000-0000-0000-000000000000}"/>
          </ac:graphicFrameMkLst>
        </pc:graphicFrameChg>
      </pc:sldChg>
      <pc:sldChg chg="addSp delSp modSp mod ord">
        <pc:chgData name="Mazen Alhaffar" userId="54eaf322-47fa-4afe-ac85-0630f69c0348" providerId="ADAL" clId="{7B7B6013-DEE0-154B-8B04-E679C178E83D}" dt="2024-12-12T02:04:52.402" v="1316" actId="21"/>
        <pc:sldMkLst>
          <pc:docMk/>
          <pc:sldMk cId="0" sldId="258"/>
        </pc:sldMkLst>
        <pc:spChg chg="add del mod">
          <ac:chgData name="Mazen Alhaffar" userId="54eaf322-47fa-4afe-ac85-0630f69c0348" providerId="ADAL" clId="{7B7B6013-DEE0-154B-8B04-E679C178E83D}" dt="2024-12-12T02:04:52.402" v="1316" actId="21"/>
          <ac:spMkLst>
            <pc:docMk/>
            <pc:sldMk cId="0" sldId="258"/>
            <ac:spMk id="3" creationId="{E94C42F8-9C77-3D67-0092-9F956927E971}"/>
          </ac:spMkLst>
        </pc:spChg>
        <pc:graphicFrameChg chg="mod modGraphic">
          <ac:chgData name="Mazen Alhaffar" userId="54eaf322-47fa-4afe-ac85-0630f69c0348" providerId="ADAL" clId="{7B7B6013-DEE0-154B-8B04-E679C178E83D}" dt="2024-12-12T01:59:16.869" v="1302" actId="1076"/>
          <ac:graphicFrameMkLst>
            <pc:docMk/>
            <pc:sldMk cId="0" sldId="258"/>
            <ac:graphicFrameMk id="11" creationId="{25203408-0C00-463A-1405-FFED90C8E78E}"/>
          </ac:graphicFrameMkLst>
        </pc:graphicFrameChg>
      </pc:sldChg>
      <pc:sldChg chg="modSp mod">
        <pc:chgData name="Mazen Alhaffar" userId="54eaf322-47fa-4afe-ac85-0630f69c0348" providerId="ADAL" clId="{7B7B6013-DEE0-154B-8B04-E679C178E83D}" dt="2024-12-12T03:36:58.929" v="1741" actId="1076"/>
        <pc:sldMkLst>
          <pc:docMk/>
          <pc:sldMk cId="0" sldId="259"/>
        </pc:sldMkLst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59"/>
            <ac:spMk id="448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59"/>
            <ac:spMk id="450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59"/>
            <ac:spMk id="451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2T03:36:58.929" v="1741" actId="1076"/>
          <ac:spMkLst>
            <pc:docMk/>
            <pc:sldMk cId="0" sldId="259"/>
            <ac:spMk id="453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59"/>
            <ac:spMk id="454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59"/>
            <ac:spMk id="457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59"/>
            <ac:spMk id="460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2T03:36:53.361" v="1740" actId="1076"/>
          <ac:spMkLst>
            <pc:docMk/>
            <pc:sldMk cId="0" sldId="259"/>
            <ac:spMk id="462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59"/>
            <ac:spMk id="463" creationId="{00000000-0000-0000-0000-000000000000}"/>
          </ac:spMkLst>
        </pc:spChg>
      </pc:sldChg>
      <pc:sldChg chg="addSp delSp modSp mod">
        <pc:chgData name="Mazen Alhaffar" userId="54eaf322-47fa-4afe-ac85-0630f69c0348" providerId="ADAL" clId="{7B7B6013-DEE0-154B-8B04-E679C178E83D}" dt="2024-12-11T22:52:05.195" v="815" actId="1076"/>
        <pc:sldMkLst>
          <pc:docMk/>
          <pc:sldMk cId="0" sldId="260"/>
        </pc:sldMkLst>
        <pc:spChg chg="mod">
          <ac:chgData name="Mazen Alhaffar" userId="54eaf322-47fa-4afe-ac85-0630f69c0348" providerId="ADAL" clId="{7B7B6013-DEE0-154B-8B04-E679C178E83D}" dt="2024-12-11T22:51:07.060" v="799" actId="1076"/>
          <ac:spMkLst>
            <pc:docMk/>
            <pc:sldMk cId="0" sldId="260"/>
            <ac:spMk id="477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1T22:52:05.195" v="815" actId="1076"/>
          <ac:spMkLst>
            <pc:docMk/>
            <pc:sldMk cId="0" sldId="260"/>
            <ac:spMk id="479" creationId="{00000000-0000-0000-0000-000000000000}"/>
          </ac:spMkLst>
        </pc:spChg>
        <pc:picChg chg="add mod">
          <ac:chgData name="Mazen Alhaffar" userId="54eaf322-47fa-4afe-ac85-0630f69c0348" providerId="ADAL" clId="{7B7B6013-DEE0-154B-8B04-E679C178E83D}" dt="2024-12-06T22:58:12.751" v="278" actId="14100"/>
          <ac:picMkLst>
            <pc:docMk/>
            <pc:sldMk cId="0" sldId="260"/>
            <ac:picMk id="15" creationId="{4959C39C-AD16-879C-3385-AB9036EEA2D6}"/>
          </ac:picMkLst>
        </pc:picChg>
      </pc:sldChg>
      <pc:sldChg chg="addSp delSp modSp del mod modClrScheme chgLayout">
        <pc:chgData name="Mazen Alhaffar" userId="54eaf322-47fa-4afe-ac85-0630f69c0348" providerId="ADAL" clId="{7B7B6013-DEE0-154B-8B04-E679C178E83D}" dt="2024-12-11T22:58:10.064" v="830" actId="2696"/>
        <pc:sldMkLst>
          <pc:docMk/>
          <pc:sldMk cId="0" sldId="261"/>
        </pc:sldMkLst>
        <pc:spChg chg="add del mod">
          <ac:chgData name="Mazen Alhaffar" userId="54eaf322-47fa-4afe-ac85-0630f69c0348" providerId="ADAL" clId="{7B7B6013-DEE0-154B-8B04-E679C178E83D}" dt="2024-12-11T22:16:41.038" v="620" actId="20577"/>
          <ac:spMkLst>
            <pc:docMk/>
            <pc:sldMk cId="0" sldId="261"/>
            <ac:spMk id="485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1T22:40:03.621" v="689" actId="21"/>
          <ac:spMkLst>
            <pc:docMk/>
            <pc:sldMk cId="0" sldId="261"/>
            <ac:spMk id="486" creationId="{00000000-0000-0000-0000-000000000000}"/>
          </ac:spMkLst>
        </pc:spChg>
      </pc:sldChg>
      <pc:sldChg chg="addSp delSp modSp del mod ord">
        <pc:chgData name="Mazen Alhaffar" userId="54eaf322-47fa-4afe-ac85-0630f69c0348" providerId="ADAL" clId="{7B7B6013-DEE0-154B-8B04-E679C178E83D}" dt="2024-12-11T23:44:28.238" v="1140" actId="2696"/>
        <pc:sldMkLst>
          <pc:docMk/>
          <pc:sldMk cId="0" sldId="262"/>
        </pc:sldMkLst>
        <pc:spChg chg="add mod">
          <ac:chgData name="Mazen Alhaffar" userId="54eaf322-47fa-4afe-ac85-0630f69c0348" providerId="ADAL" clId="{7B7B6013-DEE0-154B-8B04-E679C178E83D}" dt="2024-12-11T23:44:25.950" v="1139" actId="478"/>
          <ac:spMkLst>
            <pc:docMk/>
            <pc:sldMk cId="0" sldId="262"/>
            <ac:spMk id="3" creationId="{B66B5E81-0106-2438-4CD1-36CD27F64E29}"/>
          </ac:spMkLst>
        </pc:spChg>
        <pc:spChg chg="mod">
          <ac:chgData name="Mazen Alhaffar" userId="54eaf322-47fa-4afe-ac85-0630f69c0348" providerId="ADAL" clId="{7B7B6013-DEE0-154B-8B04-E679C178E83D}" dt="2024-12-11T22:09:46.493" v="608" actId="1076"/>
          <ac:spMkLst>
            <pc:docMk/>
            <pc:sldMk cId="0" sldId="262"/>
            <ac:spMk id="492" creationId="{00000000-0000-0000-0000-000000000000}"/>
          </ac:spMkLst>
        </pc:spChg>
        <pc:spChg chg="del mod">
          <ac:chgData name="Mazen Alhaffar" userId="54eaf322-47fa-4afe-ac85-0630f69c0348" providerId="ADAL" clId="{7B7B6013-DEE0-154B-8B04-E679C178E83D}" dt="2024-12-11T23:44:25.950" v="1139" actId="478"/>
          <ac:spMkLst>
            <pc:docMk/>
            <pc:sldMk cId="0" sldId="262"/>
            <ac:spMk id="493" creationId="{00000000-0000-0000-0000-000000000000}"/>
          </ac:spMkLst>
        </pc:spChg>
        <pc:picChg chg="mod">
          <ac:chgData name="Mazen Alhaffar" userId="54eaf322-47fa-4afe-ac85-0630f69c0348" providerId="ADAL" clId="{7B7B6013-DEE0-154B-8B04-E679C178E83D}" dt="2024-12-11T22:37:21.719" v="668"/>
          <ac:picMkLst>
            <pc:docMk/>
            <pc:sldMk cId="0" sldId="262"/>
            <ac:picMk id="494" creationId="{00000000-0000-0000-0000-000000000000}"/>
          </ac:picMkLst>
        </pc:picChg>
      </pc:sldChg>
      <pc:sldChg chg="addSp delSp modSp mod modShow">
        <pc:chgData name="Mazen Alhaffar" userId="54eaf322-47fa-4afe-ac85-0630f69c0348" providerId="ADAL" clId="{7B7B6013-DEE0-154B-8B04-E679C178E83D}" dt="2024-12-12T03:00:49.486" v="1589" actId="1582"/>
        <pc:sldMkLst>
          <pc:docMk/>
          <pc:sldMk cId="0" sldId="263"/>
        </pc:sldMkLst>
        <pc:spChg chg="mod">
          <ac:chgData name="Mazen Alhaffar" userId="54eaf322-47fa-4afe-ac85-0630f69c0348" providerId="ADAL" clId="{7B7B6013-DEE0-154B-8B04-E679C178E83D}" dt="2024-12-12T02:58:35.010" v="1556" actId="14100"/>
          <ac:spMkLst>
            <pc:docMk/>
            <pc:sldMk cId="0" sldId="263"/>
            <ac:spMk id="3" creationId="{9B3A9A40-9BAC-F382-0499-3D619D3ABF63}"/>
          </ac:spMkLst>
        </pc:spChg>
        <pc:spChg chg="del">
          <ac:chgData name="Mazen Alhaffar" userId="54eaf322-47fa-4afe-ac85-0630f69c0348" providerId="ADAL" clId="{7B7B6013-DEE0-154B-8B04-E679C178E83D}" dt="2024-12-12T02:45:52.490" v="1432" actId="478"/>
          <ac:spMkLst>
            <pc:docMk/>
            <pc:sldMk cId="0" sldId="263"/>
            <ac:spMk id="7" creationId="{689930B9-492E-0A87-D153-D4E7087F8FF7}"/>
          </ac:spMkLst>
        </pc:spChg>
        <pc:spChg chg="add mod">
          <ac:chgData name="Mazen Alhaffar" userId="54eaf322-47fa-4afe-ac85-0630f69c0348" providerId="ADAL" clId="{7B7B6013-DEE0-154B-8B04-E679C178E83D}" dt="2024-12-12T02:58:45.646" v="1560" actId="1076"/>
          <ac:spMkLst>
            <pc:docMk/>
            <pc:sldMk cId="0" sldId="263"/>
            <ac:spMk id="9" creationId="{156778CD-D3C5-07F7-19AB-2B3162955038}"/>
          </ac:spMkLst>
        </pc:spChg>
        <pc:spChg chg="add del mod">
          <ac:chgData name="Mazen Alhaffar" userId="54eaf322-47fa-4afe-ac85-0630f69c0348" providerId="ADAL" clId="{7B7B6013-DEE0-154B-8B04-E679C178E83D}" dt="2024-12-12T02:47:50.655" v="1446" actId="478"/>
          <ac:spMkLst>
            <pc:docMk/>
            <pc:sldMk cId="0" sldId="263"/>
            <ac:spMk id="10" creationId="{87931015-30F9-F915-5667-B6DEA82072BE}"/>
          </ac:spMkLst>
        </pc:spChg>
        <pc:spChg chg="add del mod">
          <ac:chgData name="Mazen Alhaffar" userId="54eaf322-47fa-4afe-ac85-0630f69c0348" providerId="ADAL" clId="{7B7B6013-DEE0-154B-8B04-E679C178E83D}" dt="2024-12-12T02:49:59.768" v="1467" actId="478"/>
          <ac:spMkLst>
            <pc:docMk/>
            <pc:sldMk cId="0" sldId="263"/>
            <ac:spMk id="11" creationId="{D611BB3A-CB88-C12D-2499-925870DFF858}"/>
          </ac:spMkLst>
        </pc:spChg>
        <pc:spChg chg="add mod">
          <ac:chgData name="Mazen Alhaffar" userId="54eaf322-47fa-4afe-ac85-0630f69c0348" providerId="ADAL" clId="{7B7B6013-DEE0-154B-8B04-E679C178E83D}" dt="2024-12-12T03:00:20.161" v="1587" actId="14100"/>
          <ac:spMkLst>
            <pc:docMk/>
            <pc:sldMk cId="0" sldId="263"/>
            <ac:spMk id="12" creationId="{6167866F-556F-2C53-2B6F-41DE678C7600}"/>
          </ac:spMkLst>
        </pc:spChg>
        <pc:spChg chg="add mod">
          <ac:chgData name="Mazen Alhaffar" userId="54eaf322-47fa-4afe-ac85-0630f69c0348" providerId="ADAL" clId="{7B7B6013-DEE0-154B-8B04-E679C178E83D}" dt="2024-12-12T03:00:49.486" v="1589" actId="1582"/>
          <ac:spMkLst>
            <pc:docMk/>
            <pc:sldMk cId="0" sldId="263"/>
            <ac:spMk id="13" creationId="{6473EE57-789E-A7E6-C35B-F55567402317}"/>
          </ac:spMkLst>
        </pc:spChg>
        <pc:spChg chg="mod">
          <ac:chgData name="Mazen Alhaffar" userId="54eaf322-47fa-4afe-ac85-0630f69c0348" providerId="ADAL" clId="{7B7B6013-DEE0-154B-8B04-E679C178E83D}" dt="2024-12-12T02:50:22.867" v="1473" actId="1076"/>
          <ac:spMkLst>
            <pc:docMk/>
            <pc:sldMk cId="0" sldId="263"/>
            <ac:spMk id="499" creationId="{00000000-0000-0000-0000-000000000000}"/>
          </ac:spMkLst>
        </pc:spChg>
        <pc:grpChg chg="mod">
          <ac:chgData name="Mazen Alhaffar" userId="54eaf322-47fa-4afe-ac85-0630f69c0348" providerId="ADAL" clId="{7B7B6013-DEE0-154B-8B04-E679C178E83D}" dt="2024-12-12T02:58:35.010" v="1556" actId="14100"/>
          <ac:grpSpMkLst>
            <pc:docMk/>
            <pc:sldMk cId="0" sldId="263"/>
            <ac:grpSpMk id="6" creationId="{906744D4-9E5F-7958-A268-44427ED94BD2}"/>
          </ac:grpSpMkLst>
        </pc:grpChg>
        <pc:picChg chg="mod">
          <ac:chgData name="Mazen Alhaffar" userId="54eaf322-47fa-4afe-ac85-0630f69c0348" providerId="ADAL" clId="{7B7B6013-DEE0-154B-8B04-E679C178E83D}" dt="2024-12-12T02:58:35.010" v="1556" actId="14100"/>
          <ac:picMkLst>
            <pc:docMk/>
            <pc:sldMk cId="0" sldId="263"/>
            <ac:picMk id="5" creationId="{FFCB2095-2CDC-881A-F27D-1CB877827904}"/>
          </ac:picMkLst>
        </pc:picChg>
        <pc:picChg chg="mod">
          <ac:chgData name="Mazen Alhaffar" userId="54eaf322-47fa-4afe-ac85-0630f69c0348" providerId="ADAL" clId="{7B7B6013-DEE0-154B-8B04-E679C178E83D}" dt="2024-12-12T02:57:45.964" v="1550" actId="1076"/>
          <ac:picMkLst>
            <pc:docMk/>
            <pc:sldMk cId="0" sldId="263"/>
            <ac:picMk id="1030" creationId="{0EEABFCD-7853-F53F-783B-830DD66A90C1}"/>
          </ac:picMkLst>
        </pc:picChg>
      </pc:sldChg>
      <pc:sldChg chg="del mod modShow">
        <pc:chgData name="Mazen Alhaffar" userId="54eaf322-47fa-4afe-ac85-0630f69c0348" providerId="ADAL" clId="{7B7B6013-DEE0-154B-8B04-E679C178E83D}" dt="2024-12-06T22:07:42.381" v="213" actId="2696"/>
        <pc:sldMkLst>
          <pc:docMk/>
          <pc:sldMk cId="0" sldId="264"/>
        </pc:sldMkLst>
      </pc:sldChg>
      <pc:sldChg chg="modSp del mod modShow">
        <pc:chgData name="Mazen Alhaffar" userId="54eaf322-47fa-4afe-ac85-0630f69c0348" providerId="ADAL" clId="{7B7B6013-DEE0-154B-8B04-E679C178E83D}" dt="2024-12-11T23:02:11.271" v="893" actId="2696"/>
        <pc:sldMkLst>
          <pc:docMk/>
          <pc:sldMk cId="0" sldId="265"/>
        </pc:sldMkLst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65"/>
            <ac:spMk id="533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65"/>
            <ac:spMk id="534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65"/>
            <ac:spMk id="535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65"/>
            <ac:spMk id="536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65"/>
            <ac:spMk id="537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65"/>
            <ac:spMk id="538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65"/>
            <ac:spMk id="539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65"/>
            <ac:spMk id="540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65"/>
            <ac:spMk id="541" creationId="{00000000-0000-0000-0000-000000000000}"/>
          </ac:spMkLst>
        </pc:spChg>
      </pc:sldChg>
      <pc:sldChg chg="modSp del mod modShow">
        <pc:chgData name="Mazen Alhaffar" userId="54eaf322-47fa-4afe-ac85-0630f69c0348" providerId="ADAL" clId="{7B7B6013-DEE0-154B-8B04-E679C178E83D}" dt="2024-12-12T04:29:52.930" v="1787" actId="120"/>
        <pc:sldMkLst>
          <pc:docMk/>
          <pc:sldMk cId="0" sldId="266"/>
        </pc:sldMkLst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66"/>
            <ac:spMk id="571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2T03:44:19.875" v="1757" actId="1076"/>
          <ac:spMkLst>
            <pc:docMk/>
            <pc:sldMk cId="0" sldId="266"/>
            <ac:spMk id="572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66"/>
            <ac:spMk id="573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2T03:43:20.583" v="1747" actId="1076"/>
          <ac:spMkLst>
            <pc:docMk/>
            <pc:sldMk cId="0" sldId="266"/>
            <ac:spMk id="574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66"/>
            <ac:spMk id="575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2T03:44:19.256" v="1756" actId="1076"/>
          <ac:spMkLst>
            <pc:docMk/>
            <pc:sldMk cId="0" sldId="266"/>
            <ac:spMk id="576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2T04:29:52.930" v="1787" actId="120"/>
          <ac:spMkLst>
            <pc:docMk/>
            <pc:sldMk cId="0" sldId="266"/>
            <ac:spMk id="577" creationId="{00000000-0000-0000-0000-000000000000}"/>
          </ac:spMkLst>
        </pc:spChg>
      </pc:sldChg>
      <pc:sldChg chg="del mod modShow">
        <pc:chgData name="Mazen Alhaffar" userId="54eaf322-47fa-4afe-ac85-0630f69c0348" providerId="ADAL" clId="{7B7B6013-DEE0-154B-8B04-E679C178E83D}" dt="2024-12-06T22:31:24.230" v="215" actId="2696"/>
        <pc:sldMkLst>
          <pc:docMk/>
          <pc:sldMk cId="0" sldId="267"/>
        </pc:sldMkLst>
      </pc:sldChg>
      <pc:sldChg chg="del mod modShow">
        <pc:chgData name="Mazen Alhaffar" userId="54eaf322-47fa-4afe-ac85-0630f69c0348" providerId="ADAL" clId="{7B7B6013-DEE0-154B-8B04-E679C178E83D}" dt="2024-12-06T23:02:01.287" v="295" actId="2696"/>
        <pc:sldMkLst>
          <pc:docMk/>
          <pc:sldMk cId="0" sldId="268"/>
        </pc:sldMkLst>
      </pc:sldChg>
      <pc:sldChg chg="addSp delSp modSp mod modShow">
        <pc:chgData name="Mazen Alhaffar" userId="54eaf322-47fa-4afe-ac85-0630f69c0348" providerId="ADAL" clId="{7B7B6013-DEE0-154B-8B04-E679C178E83D}" dt="2024-12-12T04:43:40.603" v="1805" actId="113"/>
        <pc:sldMkLst>
          <pc:docMk/>
          <pc:sldMk cId="0" sldId="270"/>
        </pc:sldMkLst>
        <pc:spChg chg="add del mod">
          <ac:chgData name="Mazen Alhaffar" userId="54eaf322-47fa-4afe-ac85-0630f69c0348" providerId="ADAL" clId="{7B7B6013-DEE0-154B-8B04-E679C178E83D}" dt="2024-12-11T23:03:43.368" v="897" actId="478"/>
          <ac:spMkLst>
            <pc:docMk/>
            <pc:sldMk cId="0" sldId="270"/>
            <ac:spMk id="3" creationId="{12F895E7-CA5E-9FDD-63D2-6C700A0D6DF7}"/>
          </ac:spMkLst>
        </pc:spChg>
        <pc:spChg chg="mod">
          <ac:chgData name="Mazen Alhaffar" userId="54eaf322-47fa-4afe-ac85-0630f69c0348" providerId="ADAL" clId="{7B7B6013-DEE0-154B-8B04-E679C178E83D}" dt="2024-12-12T03:46:43.549" v="1763" actId="1076"/>
          <ac:spMkLst>
            <pc:docMk/>
            <pc:sldMk cId="0" sldId="270"/>
            <ac:spMk id="3" creationId="{785519C7-D02A-7807-11C3-57FC14FB5D4A}"/>
          </ac:spMkLst>
        </pc:spChg>
        <pc:spChg chg="mod">
          <ac:chgData name="Mazen Alhaffar" userId="54eaf322-47fa-4afe-ac85-0630f69c0348" providerId="ADAL" clId="{7B7B6013-DEE0-154B-8B04-E679C178E83D}" dt="2024-12-06T23:04:35.786" v="338" actId="1076"/>
          <ac:spMkLst>
            <pc:docMk/>
            <pc:sldMk cId="0" sldId="270"/>
            <ac:spMk id="686" creationId="{00000000-0000-0000-0000-000000000000}"/>
          </ac:spMkLst>
        </pc:spChg>
        <pc:graphicFrameChg chg="add mod modGraphic">
          <ac:chgData name="Mazen Alhaffar" userId="54eaf322-47fa-4afe-ac85-0630f69c0348" providerId="ADAL" clId="{7B7B6013-DEE0-154B-8B04-E679C178E83D}" dt="2024-12-12T04:43:40.603" v="1805" actId="113"/>
          <ac:graphicFrameMkLst>
            <pc:docMk/>
            <pc:sldMk cId="0" sldId="270"/>
            <ac:graphicFrameMk id="2" creationId="{3D27CF0B-9EE9-0AEE-60E1-4C22CDF5C46B}"/>
          </ac:graphicFrameMkLst>
        </pc:graphicFrameChg>
      </pc:sldChg>
      <pc:sldChg chg="del mod modShow">
        <pc:chgData name="Mazen Alhaffar" userId="54eaf322-47fa-4afe-ac85-0630f69c0348" providerId="ADAL" clId="{7B7B6013-DEE0-154B-8B04-E679C178E83D}" dt="2024-12-06T23:24:03.005" v="341" actId="2696"/>
        <pc:sldMkLst>
          <pc:docMk/>
          <pc:sldMk cId="0" sldId="271"/>
        </pc:sldMkLst>
      </pc:sldChg>
      <pc:sldChg chg="modSp del mod modShow">
        <pc:chgData name="Mazen Alhaffar" userId="54eaf322-47fa-4afe-ac85-0630f69c0348" providerId="ADAL" clId="{7B7B6013-DEE0-154B-8B04-E679C178E83D}" dt="2024-12-11T23:50:59.741" v="1147" actId="2696"/>
        <pc:sldMkLst>
          <pc:docMk/>
          <pc:sldMk cId="0" sldId="272"/>
        </pc:sldMkLst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72"/>
            <ac:spMk id="758" creationId="{00000000-0000-0000-0000-000000000000}"/>
          </ac:spMkLst>
        </pc:spChg>
      </pc:sldChg>
      <pc:sldChg chg="modSp del mod ord modShow">
        <pc:chgData name="Mazen Alhaffar" userId="54eaf322-47fa-4afe-ac85-0630f69c0348" providerId="ADAL" clId="{7B7B6013-DEE0-154B-8B04-E679C178E83D}" dt="2024-12-12T03:44:57.149" v="1758" actId="2696"/>
        <pc:sldMkLst>
          <pc:docMk/>
          <pc:sldMk cId="0" sldId="273"/>
        </pc:sldMkLst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73"/>
            <ac:spMk id="782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73"/>
            <ac:spMk id="783" creationId="{00000000-0000-0000-0000-000000000000}"/>
          </ac:spMkLst>
        </pc:spChg>
        <pc:picChg chg="mod">
          <ac:chgData name="Mazen Alhaffar" userId="54eaf322-47fa-4afe-ac85-0630f69c0348" providerId="ADAL" clId="{7B7B6013-DEE0-154B-8B04-E679C178E83D}" dt="2024-12-11T22:37:21.719" v="668"/>
          <ac:picMkLst>
            <pc:docMk/>
            <pc:sldMk cId="0" sldId="273"/>
            <ac:picMk id="781" creationId="{00000000-0000-0000-0000-000000000000}"/>
          </ac:picMkLst>
        </pc:picChg>
      </pc:sldChg>
      <pc:sldChg chg="modSp mod modShow">
        <pc:chgData name="Mazen Alhaffar" userId="54eaf322-47fa-4afe-ac85-0630f69c0348" providerId="ADAL" clId="{7B7B6013-DEE0-154B-8B04-E679C178E83D}" dt="2024-12-11T22:37:21.719" v="668"/>
        <pc:sldMkLst>
          <pc:docMk/>
          <pc:sldMk cId="0" sldId="274"/>
        </pc:sldMkLst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74"/>
            <ac:spMk id="790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74"/>
            <ac:spMk id="793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74"/>
            <ac:spMk id="815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74"/>
            <ac:spMk id="818" creationId="{00000000-0000-0000-0000-000000000000}"/>
          </ac:spMkLst>
        </pc:spChg>
      </pc:sldChg>
      <pc:sldChg chg="modSp del mod modShow">
        <pc:chgData name="Mazen Alhaffar" userId="54eaf322-47fa-4afe-ac85-0630f69c0348" providerId="ADAL" clId="{7B7B6013-DEE0-154B-8B04-E679C178E83D}" dt="2024-12-12T01:21:09.494" v="1164" actId="2696"/>
        <pc:sldMkLst>
          <pc:docMk/>
          <pc:sldMk cId="0" sldId="275"/>
        </pc:sldMkLst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75"/>
            <ac:spMk id="831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75"/>
            <ac:spMk id="832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75"/>
            <ac:spMk id="833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75"/>
            <ac:spMk id="834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75"/>
            <ac:spMk id="835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75"/>
            <ac:spMk id="836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75"/>
            <ac:spMk id="837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75"/>
            <ac:spMk id="838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75"/>
            <ac:spMk id="839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75"/>
            <ac:spMk id="840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75"/>
            <ac:spMk id="841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75"/>
            <ac:spMk id="842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75"/>
            <ac:spMk id="843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75"/>
            <ac:spMk id="849" creationId="{00000000-0000-0000-0000-000000000000}"/>
          </ac:spMkLst>
        </pc:spChg>
      </pc:sldChg>
      <pc:sldChg chg="modSp del mod modShow">
        <pc:chgData name="Mazen Alhaffar" userId="54eaf322-47fa-4afe-ac85-0630f69c0348" providerId="ADAL" clId="{7B7B6013-DEE0-154B-8B04-E679C178E83D}" dt="2024-12-12T01:21:12.270" v="1165" actId="2696"/>
        <pc:sldMkLst>
          <pc:docMk/>
          <pc:sldMk cId="0" sldId="276"/>
        </pc:sldMkLst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76"/>
            <ac:spMk id="854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76"/>
            <ac:spMk id="855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76"/>
            <ac:spMk id="856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76"/>
            <ac:spMk id="857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76"/>
            <ac:spMk id="858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76"/>
            <ac:spMk id="859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76"/>
            <ac:spMk id="860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76"/>
            <ac:spMk id="861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76"/>
            <ac:spMk id="862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76"/>
            <ac:spMk id="863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76"/>
            <ac:spMk id="864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76"/>
            <ac:spMk id="865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76"/>
            <ac:spMk id="869" creationId="{00000000-0000-0000-0000-000000000000}"/>
          </ac:spMkLst>
        </pc:spChg>
      </pc:sldChg>
      <pc:sldChg chg="modSp mod modShow">
        <pc:chgData name="Mazen Alhaffar" userId="54eaf322-47fa-4afe-ac85-0630f69c0348" providerId="ADAL" clId="{7B7B6013-DEE0-154B-8B04-E679C178E83D}" dt="2024-12-12T03:45:42.052" v="1759" actId="1076"/>
        <pc:sldMkLst>
          <pc:docMk/>
          <pc:sldMk cId="0" sldId="277"/>
        </pc:sldMkLst>
        <pc:spChg chg="mod">
          <ac:chgData name="Mazen Alhaffar" userId="54eaf322-47fa-4afe-ac85-0630f69c0348" providerId="ADAL" clId="{7B7B6013-DEE0-154B-8B04-E679C178E83D}" dt="2024-12-12T03:45:42.052" v="1759" actId="1076"/>
          <ac:spMkLst>
            <pc:docMk/>
            <pc:sldMk cId="0" sldId="277"/>
            <ac:spMk id="874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77"/>
            <ac:spMk id="875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77"/>
            <ac:spMk id="876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2T02:35:53.318" v="1360" actId="404"/>
          <ac:spMkLst>
            <pc:docMk/>
            <pc:sldMk cId="0" sldId="277"/>
            <ac:spMk id="879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2T01:53:34.577" v="1283" actId="5793"/>
          <ac:spMkLst>
            <pc:docMk/>
            <pc:sldMk cId="0" sldId="277"/>
            <ac:spMk id="880" creationId="{00000000-0000-0000-0000-000000000000}"/>
          </ac:spMkLst>
        </pc:spChg>
        <pc:picChg chg="mod">
          <ac:chgData name="Mazen Alhaffar" userId="54eaf322-47fa-4afe-ac85-0630f69c0348" providerId="ADAL" clId="{7B7B6013-DEE0-154B-8B04-E679C178E83D}" dt="2024-12-11T22:37:21.719" v="668"/>
          <ac:picMkLst>
            <pc:docMk/>
            <pc:sldMk cId="0" sldId="277"/>
            <ac:picMk id="877" creationId="{00000000-0000-0000-0000-000000000000}"/>
          </ac:picMkLst>
        </pc:picChg>
        <pc:picChg chg="mod">
          <ac:chgData name="Mazen Alhaffar" userId="54eaf322-47fa-4afe-ac85-0630f69c0348" providerId="ADAL" clId="{7B7B6013-DEE0-154B-8B04-E679C178E83D}" dt="2024-12-11T22:37:21.719" v="668"/>
          <ac:picMkLst>
            <pc:docMk/>
            <pc:sldMk cId="0" sldId="277"/>
            <ac:picMk id="878" creationId="{00000000-0000-0000-0000-000000000000}"/>
          </ac:picMkLst>
        </pc:picChg>
      </pc:sldChg>
      <pc:sldChg chg="modSp mod modShow">
        <pc:chgData name="Mazen Alhaffar" userId="54eaf322-47fa-4afe-ac85-0630f69c0348" providerId="ADAL" clId="{7B7B6013-DEE0-154B-8B04-E679C178E83D}" dt="2024-12-11T22:37:21.719" v="668"/>
        <pc:sldMkLst>
          <pc:docMk/>
          <pc:sldMk cId="0" sldId="278"/>
        </pc:sldMkLst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78"/>
            <ac:spMk id="885" creationId="{00000000-0000-0000-0000-000000000000}"/>
          </ac:spMkLst>
        </pc:spChg>
      </pc:sldChg>
      <pc:sldChg chg="modSp mod modShow">
        <pc:chgData name="Mazen Alhaffar" userId="54eaf322-47fa-4afe-ac85-0630f69c0348" providerId="ADAL" clId="{7B7B6013-DEE0-154B-8B04-E679C178E83D}" dt="2024-12-11T22:37:21.719" v="668"/>
        <pc:sldMkLst>
          <pc:docMk/>
          <pc:sldMk cId="0" sldId="279"/>
        </pc:sldMkLst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79"/>
            <ac:spMk id="913" creationId="{00000000-0000-0000-0000-000000000000}"/>
          </ac:spMkLst>
        </pc:spChg>
      </pc:sldChg>
      <pc:sldChg chg="modSp mod modShow">
        <pc:chgData name="Mazen Alhaffar" userId="54eaf322-47fa-4afe-ac85-0630f69c0348" providerId="ADAL" clId="{7B7B6013-DEE0-154B-8B04-E679C178E83D}" dt="2024-12-11T22:37:21.719" v="668"/>
        <pc:sldMkLst>
          <pc:docMk/>
          <pc:sldMk cId="0" sldId="280"/>
        </pc:sldMkLst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80"/>
            <ac:spMk id="923" creationId="{00000000-0000-0000-0000-000000000000}"/>
          </ac:spMkLst>
        </pc:spChg>
      </pc:sldChg>
      <pc:sldChg chg="modSp mod modShow">
        <pc:chgData name="Mazen Alhaffar" userId="54eaf322-47fa-4afe-ac85-0630f69c0348" providerId="ADAL" clId="{7B7B6013-DEE0-154B-8B04-E679C178E83D}" dt="2024-12-11T22:37:21.719" v="668"/>
        <pc:sldMkLst>
          <pc:docMk/>
          <pc:sldMk cId="0" sldId="281"/>
        </pc:sldMkLst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81"/>
            <ac:spMk id="941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81"/>
            <ac:spMk id="943" creationId="{00000000-0000-0000-0000-000000000000}"/>
          </ac:spMkLst>
        </pc:spChg>
        <pc:picChg chg="mod">
          <ac:chgData name="Mazen Alhaffar" userId="54eaf322-47fa-4afe-ac85-0630f69c0348" providerId="ADAL" clId="{7B7B6013-DEE0-154B-8B04-E679C178E83D}" dt="2024-12-11T22:37:21.719" v="668"/>
          <ac:picMkLst>
            <pc:docMk/>
            <pc:sldMk cId="0" sldId="281"/>
            <ac:picMk id="942" creationId="{00000000-0000-0000-0000-000000000000}"/>
          </ac:picMkLst>
        </pc:picChg>
      </pc:sldChg>
      <pc:sldChg chg="modSp del mod modShow">
        <pc:chgData name="Mazen Alhaffar" userId="54eaf322-47fa-4afe-ac85-0630f69c0348" providerId="ADAL" clId="{7B7B6013-DEE0-154B-8B04-E679C178E83D}" dt="2024-12-12T01:21:25.494" v="1166" actId="2696"/>
        <pc:sldMkLst>
          <pc:docMk/>
          <pc:sldMk cId="0" sldId="282"/>
        </pc:sldMkLst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82"/>
            <ac:spMk id="948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82"/>
            <ac:spMk id="949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82"/>
            <ac:spMk id="950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82"/>
            <ac:spMk id="951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82"/>
            <ac:spMk id="952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82"/>
            <ac:spMk id="953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82"/>
            <ac:spMk id="954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82"/>
            <ac:spMk id="955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82"/>
            <ac:spMk id="956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82"/>
            <ac:spMk id="957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82"/>
            <ac:spMk id="958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82"/>
            <ac:spMk id="959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82"/>
            <ac:spMk id="960" creationId="{00000000-0000-0000-0000-000000000000}"/>
          </ac:spMkLst>
        </pc:spChg>
      </pc:sldChg>
      <pc:sldChg chg="del mod modShow">
        <pc:chgData name="Mazen Alhaffar" userId="54eaf322-47fa-4afe-ac85-0630f69c0348" providerId="ADAL" clId="{7B7B6013-DEE0-154B-8B04-E679C178E83D}" dt="2024-12-06T23:28:38.859" v="448" actId="2696"/>
        <pc:sldMkLst>
          <pc:docMk/>
          <pc:sldMk cId="0" sldId="283"/>
        </pc:sldMkLst>
      </pc:sldChg>
      <pc:sldChg chg="modSp del mod modShow">
        <pc:chgData name="Mazen Alhaffar" userId="54eaf322-47fa-4afe-ac85-0630f69c0348" providerId="ADAL" clId="{7B7B6013-DEE0-154B-8B04-E679C178E83D}" dt="2024-12-12T02:34:25.231" v="1325" actId="14100"/>
        <pc:sldMkLst>
          <pc:docMk/>
          <pc:sldMk cId="0" sldId="285"/>
        </pc:sldMkLst>
        <pc:spChg chg="mod">
          <ac:chgData name="Mazen Alhaffar" userId="54eaf322-47fa-4afe-ac85-0630f69c0348" providerId="ADAL" clId="{7B7B6013-DEE0-154B-8B04-E679C178E83D}" dt="2024-12-12T02:34:25.231" v="1325" actId="14100"/>
          <ac:spMkLst>
            <pc:docMk/>
            <pc:sldMk cId="0" sldId="285"/>
            <ac:spMk id="1065" creationId="{00000000-0000-0000-0000-000000000000}"/>
          </ac:spMkLst>
        </pc:spChg>
      </pc:sldChg>
      <pc:sldChg chg="modSp mod modShow">
        <pc:chgData name="Mazen Alhaffar" userId="54eaf322-47fa-4afe-ac85-0630f69c0348" providerId="ADAL" clId="{7B7B6013-DEE0-154B-8B04-E679C178E83D}" dt="2024-12-11T22:37:21.719" v="668"/>
        <pc:sldMkLst>
          <pc:docMk/>
          <pc:sldMk cId="0" sldId="286"/>
        </pc:sldMkLst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86"/>
            <ac:spMk id="1072" creationId="{00000000-0000-0000-0000-000000000000}"/>
          </ac:spMkLst>
        </pc:spChg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0" sldId="286"/>
            <ac:spMk id="1073" creationId="{00000000-0000-0000-0000-000000000000}"/>
          </ac:spMkLst>
        </pc:spChg>
        <pc:picChg chg="mod">
          <ac:chgData name="Mazen Alhaffar" userId="54eaf322-47fa-4afe-ac85-0630f69c0348" providerId="ADAL" clId="{7B7B6013-DEE0-154B-8B04-E679C178E83D}" dt="2024-12-11T22:37:21.719" v="668"/>
          <ac:picMkLst>
            <pc:docMk/>
            <pc:sldMk cId="0" sldId="286"/>
            <ac:picMk id="1075" creationId="{00000000-0000-0000-0000-000000000000}"/>
          </ac:picMkLst>
        </pc:picChg>
      </pc:sldChg>
      <pc:sldChg chg="addSp delSp modSp mod">
        <pc:chgData name="Mazen Alhaffar" userId="54eaf322-47fa-4afe-ac85-0630f69c0348" providerId="ADAL" clId="{7B7B6013-DEE0-154B-8B04-E679C178E83D}" dt="2024-12-11T22:37:21.719" v="668"/>
        <pc:sldMkLst>
          <pc:docMk/>
          <pc:sldMk cId="3314208452" sldId="309"/>
        </pc:sldMkLst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3314208452" sldId="309"/>
            <ac:spMk id="477" creationId="{C33509DA-6DDC-CB6C-0FBA-322580DAA303}"/>
          </ac:spMkLst>
        </pc:spChg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3314208452" sldId="309"/>
            <ac:spMk id="479" creationId="{74D26947-D19F-AD80-DEA0-EAECCEA0AEA7}"/>
          </ac:spMkLst>
        </pc:spChg>
        <pc:picChg chg="add mod">
          <ac:chgData name="Mazen Alhaffar" userId="54eaf322-47fa-4afe-ac85-0630f69c0348" providerId="ADAL" clId="{7B7B6013-DEE0-154B-8B04-E679C178E83D}" dt="2024-12-06T23:01:25.739" v="294"/>
          <ac:picMkLst>
            <pc:docMk/>
            <pc:sldMk cId="3314208452" sldId="309"/>
            <ac:picMk id="7" creationId="{63FB6722-E03B-29DC-934E-A28382CF4B91}"/>
          </ac:picMkLst>
        </pc:picChg>
      </pc:sldChg>
      <pc:sldChg chg="delSp modSp mod modShow">
        <pc:chgData name="Mazen Alhaffar" userId="54eaf322-47fa-4afe-ac85-0630f69c0348" providerId="ADAL" clId="{7B7B6013-DEE0-154B-8B04-E679C178E83D}" dt="2024-12-11T22:37:21.719" v="668"/>
        <pc:sldMkLst>
          <pc:docMk/>
          <pc:sldMk cId="4263771812" sldId="310"/>
        </pc:sldMkLst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4263771812" sldId="310"/>
            <ac:spMk id="477" creationId="{9422AF66-3A45-2150-1CE7-AAF368E7C9EE}"/>
          </ac:spMkLst>
        </pc:spChg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4263771812" sldId="310"/>
            <ac:spMk id="479" creationId="{F728A118-BF4E-A745-7091-B966CD1E57F5}"/>
          </ac:spMkLst>
        </pc:spChg>
        <pc:picChg chg="mod">
          <ac:chgData name="Mazen Alhaffar" userId="54eaf322-47fa-4afe-ac85-0630f69c0348" providerId="ADAL" clId="{7B7B6013-DEE0-154B-8B04-E679C178E83D}" dt="2024-12-11T22:37:21.719" v="668"/>
          <ac:picMkLst>
            <pc:docMk/>
            <pc:sldMk cId="4263771812" sldId="310"/>
            <ac:picMk id="476" creationId="{69949468-081E-E8B6-20D4-554D2D20A337}"/>
          </ac:picMkLst>
        </pc:picChg>
      </pc:sldChg>
      <pc:sldChg chg="modSp mod modShow">
        <pc:chgData name="Mazen Alhaffar" userId="54eaf322-47fa-4afe-ac85-0630f69c0348" providerId="ADAL" clId="{7B7B6013-DEE0-154B-8B04-E679C178E83D}" dt="2024-12-12T03:36:38.881" v="1738" actId="14100"/>
        <pc:sldMkLst>
          <pc:docMk/>
          <pc:sldMk cId="64259376" sldId="311"/>
        </pc:sldMkLst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64259376" sldId="311"/>
            <ac:spMk id="3" creationId="{205703FE-37A9-0349-2B91-D814959CCC3C}"/>
          </ac:spMkLst>
        </pc:spChg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64259376" sldId="311"/>
            <ac:spMk id="477" creationId="{6CBE538B-DBB5-9EB6-770A-136AD32E228D}"/>
          </ac:spMkLst>
        </pc:spChg>
        <pc:spChg chg="mod">
          <ac:chgData name="Mazen Alhaffar" userId="54eaf322-47fa-4afe-ac85-0630f69c0348" providerId="ADAL" clId="{7B7B6013-DEE0-154B-8B04-E679C178E83D}" dt="2024-12-12T03:36:15.260" v="1734" actId="1076"/>
          <ac:spMkLst>
            <pc:docMk/>
            <pc:sldMk cId="64259376" sldId="311"/>
            <ac:spMk id="479" creationId="{C6C18E88-EFB7-B177-C1F6-CFC81D455B4A}"/>
          </ac:spMkLst>
        </pc:spChg>
        <pc:picChg chg="mod">
          <ac:chgData name="Mazen Alhaffar" userId="54eaf322-47fa-4afe-ac85-0630f69c0348" providerId="ADAL" clId="{7B7B6013-DEE0-154B-8B04-E679C178E83D}" dt="2024-12-12T03:36:38.881" v="1738" actId="14100"/>
          <ac:picMkLst>
            <pc:docMk/>
            <pc:sldMk cId="64259376" sldId="311"/>
            <ac:picMk id="4" creationId="{2A357B4B-22D6-A803-6916-5AD9A0AECC4A}"/>
          </ac:picMkLst>
        </pc:picChg>
      </pc:sldChg>
      <pc:sldChg chg="addSp delSp modSp mod">
        <pc:chgData name="Mazen Alhaffar" userId="54eaf322-47fa-4afe-ac85-0630f69c0348" providerId="ADAL" clId="{7B7B6013-DEE0-154B-8B04-E679C178E83D}" dt="2024-12-11T22:54:11.485" v="829" actId="1076"/>
        <pc:sldMkLst>
          <pc:docMk/>
          <pc:sldMk cId="835972552" sldId="312"/>
        </pc:sldMkLst>
        <pc:spChg chg="add del mod">
          <ac:chgData name="Mazen Alhaffar" userId="54eaf322-47fa-4afe-ac85-0630f69c0348" providerId="ADAL" clId="{7B7B6013-DEE0-154B-8B04-E679C178E83D}" dt="2024-12-11T22:32:55.305" v="637"/>
          <ac:spMkLst>
            <pc:docMk/>
            <pc:sldMk cId="835972552" sldId="312"/>
            <ac:spMk id="2" creationId="{C376A7E9-6E37-088E-B05C-885269CAC7D9}"/>
          </ac:spMkLst>
        </pc:spChg>
        <pc:spChg chg="mod">
          <ac:chgData name="Mazen Alhaffar" userId="54eaf322-47fa-4afe-ac85-0630f69c0348" providerId="ADAL" clId="{7B7B6013-DEE0-154B-8B04-E679C178E83D}" dt="2024-12-06T21:40:49.989" v="153" actId="207"/>
          <ac:spMkLst>
            <pc:docMk/>
            <pc:sldMk cId="835972552" sldId="312"/>
            <ac:spMk id="9" creationId="{F8E18F40-4268-E4E7-0601-CED5B57A0356}"/>
          </ac:spMkLst>
        </pc:spChg>
        <pc:spChg chg="mod">
          <ac:chgData name="Mazen Alhaffar" userId="54eaf322-47fa-4afe-ac85-0630f69c0348" providerId="ADAL" clId="{7B7B6013-DEE0-154B-8B04-E679C178E83D}" dt="2024-12-06T21:44:40.603" v="156" actId="207"/>
          <ac:spMkLst>
            <pc:docMk/>
            <pc:sldMk cId="835972552" sldId="312"/>
            <ac:spMk id="10" creationId="{9BE47BBD-5E61-5700-BD2F-8FFD2DDA403A}"/>
          </ac:spMkLst>
        </pc:spChg>
        <pc:spChg chg="mod">
          <ac:chgData name="Mazen Alhaffar" userId="54eaf322-47fa-4afe-ac85-0630f69c0348" providerId="ADAL" clId="{7B7B6013-DEE0-154B-8B04-E679C178E83D}" dt="2024-12-06T21:45:16.830" v="163"/>
          <ac:spMkLst>
            <pc:docMk/>
            <pc:sldMk cId="835972552" sldId="312"/>
            <ac:spMk id="12" creationId="{8C6652DC-9327-36EC-FB27-D30C5DF22275}"/>
          </ac:spMkLst>
        </pc:spChg>
        <pc:spChg chg="mod">
          <ac:chgData name="Mazen Alhaffar" userId="54eaf322-47fa-4afe-ac85-0630f69c0348" providerId="ADAL" clId="{7B7B6013-DEE0-154B-8B04-E679C178E83D}" dt="2024-12-06T21:45:16.830" v="163"/>
          <ac:spMkLst>
            <pc:docMk/>
            <pc:sldMk cId="835972552" sldId="312"/>
            <ac:spMk id="13" creationId="{F9BF81B7-6FE0-7836-EC82-A3CF04752357}"/>
          </ac:spMkLst>
        </pc:spChg>
        <pc:spChg chg="mod">
          <ac:chgData name="Mazen Alhaffar" userId="54eaf322-47fa-4afe-ac85-0630f69c0348" providerId="ADAL" clId="{7B7B6013-DEE0-154B-8B04-E679C178E83D}" dt="2024-12-06T21:46:02.152" v="170"/>
          <ac:spMkLst>
            <pc:docMk/>
            <pc:sldMk cId="835972552" sldId="312"/>
            <ac:spMk id="15" creationId="{123B490C-46CD-664D-70E8-29A00C8D9D12}"/>
          </ac:spMkLst>
        </pc:spChg>
        <pc:spChg chg="mod">
          <ac:chgData name="Mazen Alhaffar" userId="54eaf322-47fa-4afe-ac85-0630f69c0348" providerId="ADAL" clId="{7B7B6013-DEE0-154B-8B04-E679C178E83D}" dt="2024-12-06T21:46:02.152" v="170"/>
          <ac:spMkLst>
            <pc:docMk/>
            <pc:sldMk cId="835972552" sldId="312"/>
            <ac:spMk id="16" creationId="{20B5F57C-D176-6F50-CB4D-7B4BA0862725}"/>
          </ac:spMkLst>
        </pc:spChg>
        <pc:spChg chg="mod">
          <ac:chgData name="Mazen Alhaffar" userId="54eaf322-47fa-4afe-ac85-0630f69c0348" providerId="ADAL" clId="{7B7B6013-DEE0-154B-8B04-E679C178E83D}" dt="2024-12-11T22:54:11.485" v="829" actId="1076"/>
          <ac:spMkLst>
            <pc:docMk/>
            <pc:sldMk cId="835972552" sldId="312"/>
            <ac:spMk id="485" creationId="{A299D6AB-2A90-DD9E-5036-AC24706E8F48}"/>
          </ac:spMkLst>
        </pc:spChg>
        <pc:spChg chg="mod">
          <ac:chgData name="Mazen Alhaffar" userId="54eaf322-47fa-4afe-ac85-0630f69c0348" providerId="ADAL" clId="{7B7B6013-DEE0-154B-8B04-E679C178E83D}" dt="2024-12-11T22:32:51.047" v="635" actId="1076"/>
          <ac:spMkLst>
            <pc:docMk/>
            <pc:sldMk cId="835972552" sldId="312"/>
            <ac:spMk id="486" creationId="{76EE89EC-9EAD-AA45-6402-893922726C23}"/>
          </ac:spMkLst>
        </pc:spChg>
        <pc:grpChg chg="add del mod">
          <ac:chgData name="Mazen Alhaffar" userId="54eaf322-47fa-4afe-ac85-0630f69c0348" providerId="ADAL" clId="{7B7B6013-DEE0-154B-8B04-E679C178E83D}" dt="2024-12-06T22:03:02.267" v="211" actId="478"/>
          <ac:grpSpMkLst>
            <pc:docMk/>
            <pc:sldMk cId="835972552" sldId="312"/>
            <ac:grpSpMk id="8" creationId="{423418CC-B0A8-E631-7B69-9D31E4DFF03D}"/>
          </ac:grpSpMkLst>
        </pc:grpChg>
        <pc:grpChg chg="add del mod">
          <ac:chgData name="Mazen Alhaffar" userId="54eaf322-47fa-4afe-ac85-0630f69c0348" providerId="ADAL" clId="{7B7B6013-DEE0-154B-8B04-E679C178E83D}" dt="2024-12-06T22:03:01.889" v="210" actId="478"/>
          <ac:grpSpMkLst>
            <pc:docMk/>
            <pc:sldMk cId="835972552" sldId="312"/>
            <ac:grpSpMk id="11" creationId="{3EA18FC3-A97E-3B1A-52C7-A9064FAB04DB}"/>
          </ac:grpSpMkLst>
        </pc:grpChg>
        <pc:grpChg chg="add del mod">
          <ac:chgData name="Mazen Alhaffar" userId="54eaf322-47fa-4afe-ac85-0630f69c0348" providerId="ADAL" clId="{7B7B6013-DEE0-154B-8B04-E679C178E83D}" dt="2024-12-06T22:03:01.581" v="209" actId="478"/>
          <ac:grpSpMkLst>
            <pc:docMk/>
            <pc:sldMk cId="835972552" sldId="312"/>
            <ac:grpSpMk id="14" creationId="{522733C0-50F9-F4C9-DE2D-A691DCBF0D3A}"/>
          </ac:grpSpMkLst>
        </pc:grpChg>
        <pc:graphicFrameChg chg="add del modGraphic">
          <ac:chgData name="Mazen Alhaffar" userId="54eaf322-47fa-4afe-ac85-0630f69c0348" providerId="ADAL" clId="{7B7B6013-DEE0-154B-8B04-E679C178E83D}" dt="2024-12-11T22:46:57.448" v="779" actId="1032"/>
          <ac:graphicFrameMkLst>
            <pc:docMk/>
            <pc:sldMk cId="835972552" sldId="312"/>
            <ac:graphicFrameMk id="3" creationId="{C35323AD-A768-CEBD-C417-D01915C31685}"/>
          </ac:graphicFrameMkLst>
        </pc:graphicFrameChg>
      </pc:sldChg>
      <pc:sldChg chg="addSp delSp modSp del mod">
        <pc:chgData name="Mazen Alhaffar" userId="54eaf322-47fa-4afe-ac85-0630f69c0348" providerId="ADAL" clId="{7B7B6013-DEE0-154B-8B04-E679C178E83D}" dt="2024-12-12T01:29:34.560" v="1167" actId="2696"/>
        <pc:sldMkLst>
          <pc:docMk/>
          <pc:sldMk cId="1112315630" sldId="313"/>
        </pc:sldMkLst>
        <pc:spChg chg="add mod">
          <ac:chgData name="Mazen Alhaffar" userId="54eaf322-47fa-4afe-ac85-0630f69c0348" providerId="ADAL" clId="{7B7B6013-DEE0-154B-8B04-E679C178E83D}" dt="2024-12-11T23:30:57.037" v="1082" actId="14100"/>
          <ac:spMkLst>
            <pc:docMk/>
            <pc:sldMk cId="1112315630" sldId="313"/>
            <ac:spMk id="7" creationId="{5743859D-2711-49F0-71A7-2871FA14D934}"/>
          </ac:spMkLst>
        </pc:spChg>
        <pc:spChg chg="add del mod">
          <ac:chgData name="Mazen Alhaffar" userId="54eaf322-47fa-4afe-ac85-0630f69c0348" providerId="ADAL" clId="{7B7B6013-DEE0-154B-8B04-E679C178E83D}" dt="2024-12-11T23:28:24.054" v="1078"/>
          <ac:spMkLst>
            <pc:docMk/>
            <pc:sldMk cId="1112315630" sldId="313"/>
            <ac:spMk id="8" creationId="{865CA7BD-DE9B-339F-6717-7E67E28DE7D2}"/>
          </ac:spMkLst>
        </pc:spChg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1112315630" sldId="313"/>
            <ac:spMk id="499" creationId="{00000000-0000-0000-0000-000000000000}"/>
          </ac:spMkLst>
        </pc:spChg>
        <pc:picChg chg="mod">
          <ac:chgData name="Mazen Alhaffar" userId="54eaf322-47fa-4afe-ac85-0630f69c0348" providerId="ADAL" clId="{7B7B6013-DEE0-154B-8B04-E679C178E83D}" dt="2024-12-11T23:26:58.578" v="1066" actId="14100"/>
          <ac:picMkLst>
            <pc:docMk/>
            <pc:sldMk cId="1112315630" sldId="313"/>
            <ac:picMk id="4" creationId="{D11684A7-FD0B-DAED-11BA-2DC562AF8C54}"/>
          </ac:picMkLst>
        </pc:picChg>
        <pc:picChg chg="del">
          <ac:chgData name="Mazen Alhaffar" userId="54eaf322-47fa-4afe-ac85-0630f69c0348" providerId="ADAL" clId="{7B7B6013-DEE0-154B-8B04-E679C178E83D}" dt="2024-12-11T23:05:07.442" v="914" actId="21"/>
          <ac:picMkLst>
            <pc:docMk/>
            <pc:sldMk cId="1112315630" sldId="313"/>
            <ac:picMk id="5" creationId="{0058B327-9272-8E80-62B0-CEAA711D35A7}"/>
          </ac:picMkLst>
        </pc:picChg>
        <pc:picChg chg="del">
          <ac:chgData name="Mazen Alhaffar" userId="54eaf322-47fa-4afe-ac85-0630f69c0348" providerId="ADAL" clId="{7B7B6013-DEE0-154B-8B04-E679C178E83D}" dt="2024-12-11T23:05:07.442" v="914" actId="21"/>
          <ac:picMkLst>
            <pc:docMk/>
            <pc:sldMk cId="1112315630" sldId="313"/>
            <ac:picMk id="6" creationId="{3E181019-931D-2F19-AA40-1DE74ADC4631}"/>
          </ac:picMkLst>
        </pc:picChg>
      </pc:sldChg>
      <pc:sldChg chg="modSp del">
        <pc:chgData name="Mazen Alhaffar" userId="54eaf322-47fa-4afe-ac85-0630f69c0348" providerId="ADAL" clId="{7B7B6013-DEE0-154B-8B04-E679C178E83D}" dt="2024-12-11T23:00:55.604" v="891" actId="2696"/>
        <pc:sldMkLst>
          <pc:docMk/>
          <pc:sldMk cId="1054910450" sldId="314"/>
        </pc:sldMkLst>
        <pc:spChg chg="mod">
          <ac:chgData name="Mazen Alhaffar" userId="54eaf322-47fa-4afe-ac85-0630f69c0348" providerId="ADAL" clId="{7B7B6013-DEE0-154B-8B04-E679C178E83D}" dt="2024-12-11T22:37:21.719" v="668"/>
          <ac:spMkLst>
            <pc:docMk/>
            <pc:sldMk cId="1054910450" sldId="314"/>
            <ac:spMk id="499" creationId="{00000000-0000-0000-0000-000000000000}"/>
          </ac:spMkLst>
        </pc:spChg>
      </pc:sldChg>
      <pc:sldChg chg="addSp delSp modSp add mod ord">
        <pc:chgData name="Mazen Alhaffar" userId="54eaf322-47fa-4afe-ac85-0630f69c0348" providerId="ADAL" clId="{7B7B6013-DEE0-154B-8B04-E679C178E83D}" dt="2024-12-12T04:52:11.652" v="1841" actId="20577"/>
        <pc:sldMkLst>
          <pc:docMk/>
          <pc:sldMk cId="2190166917" sldId="314"/>
        </pc:sldMkLst>
        <pc:spChg chg="mod">
          <ac:chgData name="Mazen Alhaffar" userId="54eaf322-47fa-4afe-ac85-0630f69c0348" providerId="ADAL" clId="{7B7B6013-DEE0-154B-8B04-E679C178E83D}" dt="2024-12-12T04:52:11.652" v="1841" actId="20577"/>
          <ac:spMkLst>
            <pc:docMk/>
            <pc:sldMk cId="2190166917" sldId="314"/>
            <ac:spMk id="5" creationId="{C52AE94B-4596-C359-FE26-19EB916A284C}"/>
          </ac:spMkLst>
        </pc:spChg>
        <pc:spChg chg="add del mod">
          <ac:chgData name="Mazen Alhaffar" userId="54eaf322-47fa-4afe-ac85-0630f69c0348" providerId="ADAL" clId="{7B7B6013-DEE0-154B-8B04-E679C178E83D}" dt="2024-12-11T23:13:11.435" v="971"/>
          <ac:spMkLst>
            <pc:docMk/>
            <pc:sldMk cId="2190166917" sldId="314"/>
            <ac:spMk id="5" creationId="{FEDFE1A6-ED18-5D98-885D-5CABAF138DF0}"/>
          </ac:spMkLst>
        </pc:spChg>
        <pc:spChg chg="add mod">
          <ac:chgData name="Mazen Alhaffar" userId="54eaf322-47fa-4afe-ac85-0630f69c0348" providerId="ADAL" clId="{7B7B6013-DEE0-154B-8B04-E679C178E83D}" dt="2024-12-11T23:16:59.675" v="1005" actId="1076"/>
          <ac:spMkLst>
            <pc:docMk/>
            <pc:sldMk cId="2190166917" sldId="314"/>
            <ac:spMk id="6" creationId="{15D1BD96-EF38-B551-1707-4AD9BAA0A942}"/>
          </ac:spMkLst>
        </pc:spChg>
        <pc:spChg chg="add mod">
          <ac:chgData name="Mazen Alhaffar" userId="54eaf322-47fa-4afe-ac85-0630f69c0348" providerId="ADAL" clId="{7B7B6013-DEE0-154B-8B04-E679C178E83D}" dt="2024-12-11T23:15:54.050" v="989" actId="404"/>
          <ac:spMkLst>
            <pc:docMk/>
            <pc:sldMk cId="2190166917" sldId="314"/>
            <ac:spMk id="7" creationId="{157F1A7D-19F5-6EBB-C12E-7AF85D2F5A91}"/>
          </ac:spMkLst>
        </pc:spChg>
        <pc:spChg chg="add mod">
          <ac:chgData name="Mazen Alhaffar" userId="54eaf322-47fa-4afe-ac85-0630f69c0348" providerId="ADAL" clId="{7B7B6013-DEE0-154B-8B04-E679C178E83D}" dt="2024-12-11T23:18:08.443" v="1010" actId="1076"/>
          <ac:spMkLst>
            <pc:docMk/>
            <pc:sldMk cId="2190166917" sldId="314"/>
            <ac:spMk id="8" creationId="{52458336-E52F-A14A-7659-B1064EF42ABC}"/>
          </ac:spMkLst>
        </pc:spChg>
        <pc:spChg chg="add mod">
          <ac:chgData name="Mazen Alhaffar" userId="54eaf322-47fa-4afe-ac85-0630f69c0348" providerId="ADAL" clId="{7B7B6013-DEE0-154B-8B04-E679C178E83D}" dt="2024-12-11T23:18:08.443" v="1010" actId="1076"/>
          <ac:spMkLst>
            <pc:docMk/>
            <pc:sldMk cId="2190166917" sldId="314"/>
            <ac:spMk id="9" creationId="{7052DB5D-890F-15EC-2EC7-328066E8DB8A}"/>
          </ac:spMkLst>
        </pc:spChg>
        <pc:spChg chg="mod">
          <ac:chgData name="Mazen Alhaffar" userId="54eaf322-47fa-4afe-ac85-0630f69c0348" providerId="ADAL" clId="{7B7B6013-DEE0-154B-8B04-E679C178E83D}" dt="2024-12-11T23:05:34.609" v="934" actId="20577"/>
          <ac:spMkLst>
            <pc:docMk/>
            <pc:sldMk cId="2190166917" sldId="314"/>
            <ac:spMk id="686" creationId="{72F9341A-8A8C-FBC5-F44A-DE77603CD6DA}"/>
          </ac:spMkLst>
        </pc:spChg>
        <pc:graphicFrameChg chg="del">
          <ac:chgData name="Mazen Alhaffar" userId="54eaf322-47fa-4afe-ac85-0630f69c0348" providerId="ADAL" clId="{7B7B6013-DEE0-154B-8B04-E679C178E83D}" dt="2024-12-11T23:05:03.287" v="913" actId="478"/>
          <ac:graphicFrameMkLst>
            <pc:docMk/>
            <pc:sldMk cId="2190166917" sldId="314"/>
            <ac:graphicFrameMk id="2" creationId="{A97E9B7B-7589-1BF1-A1DB-FEBB34FD20E3}"/>
          </ac:graphicFrameMkLst>
        </pc:graphicFrameChg>
        <pc:picChg chg="add mod">
          <ac:chgData name="Mazen Alhaffar" userId="54eaf322-47fa-4afe-ac85-0630f69c0348" providerId="ADAL" clId="{7B7B6013-DEE0-154B-8B04-E679C178E83D}" dt="2024-12-11T23:15:32.900" v="987" actId="208"/>
          <ac:picMkLst>
            <pc:docMk/>
            <pc:sldMk cId="2190166917" sldId="314"/>
            <ac:picMk id="3" creationId="{6733C4EE-1ED1-4828-79F5-B25A9CA5B2A9}"/>
          </ac:picMkLst>
        </pc:picChg>
        <pc:picChg chg="add mod">
          <ac:chgData name="Mazen Alhaffar" userId="54eaf322-47fa-4afe-ac85-0630f69c0348" providerId="ADAL" clId="{7B7B6013-DEE0-154B-8B04-E679C178E83D}" dt="2024-12-11T23:08:53.953" v="943" actId="1076"/>
          <ac:picMkLst>
            <pc:docMk/>
            <pc:sldMk cId="2190166917" sldId="314"/>
            <ac:picMk id="4" creationId="{D6373E88-90F2-C4C2-40F0-4E6B5295997E}"/>
          </ac:picMkLst>
        </pc:picChg>
      </pc:sldChg>
      <pc:sldChg chg="addSp delSp modSp add del mod modClrScheme chgLayout">
        <pc:chgData name="Mazen Alhaffar" userId="54eaf322-47fa-4afe-ac85-0630f69c0348" providerId="ADAL" clId="{7B7B6013-DEE0-154B-8B04-E679C178E83D}" dt="2024-12-11T22:33:39.383" v="647" actId="2696"/>
        <pc:sldMkLst>
          <pc:docMk/>
          <pc:sldMk cId="2998205775" sldId="315"/>
        </pc:sldMkLst>
        <pc:spChg chg="del">
          <ac:chgData name="Mazen Alhaffar" userId="54eaf322-47fa-4afe-ac85-0630f69c0348" providerId="ADAL" clId="{7B7B6013-DEE0-154B-8B04-E679C178E83D}" dt="2024-12-11T22:33:13.318" v="640" actId="478"/>
          <ac:spMkLst>
            <pc:docMk/>
            <pc:sldMk cId="2998205775" sldId="315"/>
            <ac:spMk id="3" creationId="{C0F19AA8-7F2B-CB24-85E8-BE786A71FD31}"/>
          </ac:spMkLst>
        </pc:spChg>
        <pc:spChg chg="add del">
          <ac:chgData name="Mazen Alhaffar" userId="54eaf322-47fa-4afe-ac85-0630f69c0348" providerId="ADAL" clId="{7B7B6013-DEE0-154B-8B04-E679C178E83D}" dt="2024-12-11T22:33:31.438" v="646" actId="26606"/>
          <ac:spMkLst>
            <pc:docMk/>
            <pc:sldMk cId="2998205775" sldId="315"/>
            <ac:spMk id="5" creationId="{77D477E9-F9FF-D4D0-9881-26C0DE7571B9}"/>
          </ac:spMkLst>
        </pc:spChg>
        <pc:spChg chg="mod">
          <ac:chgData name="Mazen Alhaffar" userId="54eaf322-47fa-4afe-ac85-0630f69c0348" providerId="ADAL" clId="{7B7B6013-DEE0-154B-8B04-E679C178E83D}" dt="2024-12-11T22:33:31.438" v="646" actId="26606"/>
          <ac:spMkLst>
            <pc:docMk/>
            <pc:sldMk cId="2998205775" sldId="315"/>
            <ac:spMk id="499" creationId="{628A59C3-C639-3ED5-4EA9-5F72FE0D30A9}"/>
          </ac:spMkLst>
        </pc:spChg>
        <pc:graphicFrameChg chg="add del">
          <ac:chgData name="Mazen Alhaffar" userId="54eaf322-47fa-4afe-ac85-0630f69c0348" providerId="ADAL" clId="{7B7B6013-DEE0-154B-8B04-E679C178E83D}" dt="2024-12-11T22:33:29.535" v="643" actId="26606"/>
          <ac:graphicFrameMkLst>
            <pc:docMk/>
            <pc:sldMk cId="2998205775" sldId="315"/>
            <ac:graphicFrameMk id="501" creationId="{CBA447F3-3034-CC72-7A29-59C6E7B1BE0E}"/>
          </ac:graphicFrameMkLst>
        </pc:graphicFrameChg>
        <pc:graphicFrameChg chg="add del">
          <ac:chgData name="Mazen Alhaffar" userId="54eaf322-47fa-4afe-ac85-0630f69c0348" providerId="ADAL" clId="{7B7B6013-DEE0-154B-8B04-E679C178E83D}" dt="2024-12-11T22:33:31.411" v="645" actId="26606"/>
          <ac:graphicFrameMkLst>
            <pc:docMk/>
            <pc:sldMk cId="2998205775" sldId="315"/>
            <ac:graphicFrameMk id="503" creationId="{4D3DF123-F426-2B8C-00DA-B3D715E13246}"/>
          </ac:graphicFrameMkLst>
        </pc:graphicFrameChg>
        <pc:graphicFrameChg chg="add">
          <ac:chgData name="Mazen Alhaffar" userId="54eaf322-47fa-4afe-ac85-0630f69c0348" providerId="ADAL" clId="{7B7B6013-DEE0-154B-8B04-E679C178E83D}" dt="2024-12-11T22:33:31.438" v="646" actId="26606"/>
          <ac:graphicFrameMkLst>
            <pc:docMk/>
            <pc:sldMk cId="2998205775" sldId="315"/>
            <ac:graphicFrameMk id="505" creationId="{CBA447F3-3034-CC72-7A29-59C6E7B1BE0E}"/>
          </ac:graphicFrameMkLst>
        </pc:graphicFrameChg>
        <pc:picChg chg="del">
          <ac:chgData name="Mazen Alhaffar" userId="54eaf322-47fa-4afe-ac85-0630f69c0348" providerId="ADAL" clId="{7B7B6013-DEE0-154B-8B04-E679C178E83D}" dt="2024-12-11T22:33:11.780" v="639" actId="478"/>
          <ac:picMkLst>
            <pc:docMk/>
            <pc:sldMk cId="2998205775" sldId="315"/>
            <ac:picMk id="2" creationId="{345E4AA3-45BC-164E-1C2C-F5B957FFDDCC}"/>
          </ac:picMkLst>
        </pc:picChg>
      </pc:sldChg>
      <pc:sldChg chg="addSp delSp modSp add mod">
        <pc:chgData name="Mazen Alhaffar" userId="54eaf322-47fa-4afe-ac85-0630f69c0348" providerId="ADAL" clId="{7B7B6013-DEE0-154B-8B04-E679C178E83D}" dt="2024-12-12T04:36:08.078" v="1791" actId="1076"/>
        <pc:sldMkLst>
          <pc:docMk/>
          <pc:sldMk cId="3154171070" sldId="315"/>
        </pc:sldMkLst>
        <pc:spChg chg="add">
          <ac:chgData name="Mazen Alhaffar" userId="54eaf322-47fa-4afe-ac85-0630f69c0348" providerId="ADAL" clId="{7B7B6013-DEE0-154B-8B04-E679C178E83D}" dt="2024-12-11T23:45:07.440" v="1141"/>
          <ac:spMkLst>
            <pc:docMk/>
            <pc:sldMk cId="3154171070" sldId="315"/>
            <ac:spMk id="2" creationId="{4D6E112C-F53B-9C06-F5F4-A1162C91E65E}"/>
          </ac:spMkLst>
        </pc:spChg>
        <pc:spChg chg="add del">
          <ac:chgData name="Mazen Alhaffar" userId="54eaf322-47fa-4afe-ac85-0630f69c0348" providerId="ADAL" clId="{7B7B6013-DEE0-154B-8B04-E679C178E83D}" dt="2024-12-11T23:45:16.255" v="1143" actId="478"/>
          <ac:spMkLst>
            <pc:docMk/>
            <pc:sldMk cId="3154171070" sldId="315"/>
            <ac:spMk id="3" creationId="{1605BCBA-0A2D-B652-C037-35B46E1A5EC0}"/>
          </ac:spMkLst>
        </pc:spChg>
        <pc:spChg chg="add">
          <ac:chgData name="Mazen Alhaffar" userId="54eaf322-47fa-4afe-ac85-0630f69c0348" providerId="ADAL" clId="{7B7B6013-DEE0-154B-8B04-E679C178E83D}" dt="2024-12-11T23:47:09.446" v="1145"/>
          <ac:spMkLst>
            <pc:docMk/>
            <pc:sldMk cId="3154171070" sldId="315"/>
            <ac:spMk id="4" creationId="{712FCA6B-3041-5970-E502-470283E60934}"/>
          </ac:spMkLst>
        </pc:spChg>
        <pc:spChg chg="add">
          <ac:chgData name="Mazen Alhaffar" userId="54eaf322-47fa-4afe-ac85-0630f69c0348" providerId="ADAL" clId="{7B7B6013-DEE0-154B-8B04-E679C178E83D}" dt="2024-12-11T23:49:42.772" v="1146"/>
          <ac:spMkLst>
            <pc:docMk/>
            <pc:sldMk cId="3154171070" sldId="315"/>
            <ac:spMk id="5" creationId="{D5FBF5D0-B403-6D55-B2B8-EED0795E97BB}"/>
          </ac:spMkLst>
        </pc:spChg>
        <pc:spChg chg="add del mod">
          <ac:chgData name="Mazen Alhaffar" userId="54eaf322-47fa-4afe-ac85-0630f69c0348" providerId="ADAL" clId="{7B7B6013-DEE0-154B-8B04-E679C178E83D}" dt="2024-12-12T02:37:00.538" v="1374" actId="21"/>
          <ac:spMkLst>
            <pc:docMk/>
            <pc:sldMk cId="3154171070" sldId="315"/>
            <ac:spMk id="7" creationId="{37F36FFF-9DE3-D000-62E2-3ADADDD2D875}"/>
          </ac:spMkLst>
        </pc:spChg>
        <pc:spChg chg="add del mod">
          <ac:chgData name="Mazen Alhaffar" userId="54eaf322-47fa-4afe-ac85-0630f69c0348" providerId="ADAL" clId="{7B7B6013-DEE0-154B-8B04-E679C178E83D}" dt="2024-12-12T03:15:32.732" v="1638" actId="478"/>
          <ac:spMkLst>
            <pc:docMk/>
            <pc:sldMk cId="3154171070" sldId="315"/>
            <ac:spMk id="9" creationId="{EA2AFD0B-F373-C149-FF28-ABDEE99FD4BD}"/>
          </ac:spMkLst>
        </pc:spChg>
        <pc:spChg chg="mod">
          <ac:chgData name="Mazen Alhaffar" userId="54eaf322-47fa-4afe-ac85-0630f69c0348" providerId="ADAL" clId="{7B7B6013-DEE0-154B-8B04-E679C178E83D}" dt="2024-12-12T03:16:36.232" v="1656" actId="1076"/>
          <ac:spMkLst>
            <pc:docMk/>
            <pc:sldMk cId="3154171070" sldId="315"/>
            <ac:spMk id="492" creationId="{18151BA9-2300-8C4D-A207-DCA2798C9D95}"/>
          </ac:spMkLst>
        </pc:spChg>
        <pc:spChg chg="add del mod">
          <ac:chgData name="Mazen Alhaffar" userId="54eaf322-47fa-4afe-ac85-0630f69c0348" providerId="ADAL" clId="{7B7B6013-DEE0-154B-8B04-E679C178E83D}" dt="2024-12-12T03:15:22.646" v="1633" actId="21"/>
          <ac:spMkLst>
            <pc:docMk/>
            <pc:sldMk cId="3154171070" sldId="315"/>
            <ac:spMk id="493" creationId="{1A38FC88-FBC1-7ABB-E66F-4CFD55186886}"/>
          </ac:spMkLst>
        </pc:spChg>
        <pc:picChg chg="mod">
          <ac:chgData name="Mazen Alhaffar" userId="54eaf322-47fa-4afe-ac85-0630f69c0348" providerId="ADAL" clId="{7B7B6013-DEE0-154B-8B04-E679C178E83D}" dt="2024-12-12T04:36:06.786" v="1790" actId="1076"/>
          <ac:picMkLst>
            <pc:docMk/>
            <pc:sldMk cId="3154171070" sldId="315"/>
            <ac:picMk id="3" creationId="{5FAB2D92-B3F3-2148-4736-62A4DF591D6F}"/>
          </ac:picMkLst>
        </pc:picChg>
        <pc:picChg chg="mod">
          <ac:chgData name="Mazen Alhaffar" userId="54eaf322-47fa-4afe-ac85-0630f69c0348" providerId="ADAL" clId="{7B7B6013-DEE0-154B-8B04-E679C178E83D}" dt="2024-12-12T04:31:29.801" v="1788" actId="1076"/>
          <ac:picMkLst>
            <pc:docMk/>
            <pc:sldMk cId="3154171070" sldId="315"/>
            <ac:picMk id="4" creationId="{70B6D54D-3126-623F-C34F-FA1FE7316BA1}"/>
          </ac:picMkLst>
        </pc:picChg>
        <pc:picChg chg="mod">
          <ac:chgData name="Mazen Alhaffar" userId="54eaf322-47fa-4afe-ac85-0630f69c0348" providerId="ADAL" clId="{7B7B6013-DEE0-154B-8B04-E679C178E83D}" dt="2024-12-12T04:25:51.362" v="1785" actId="14100"/>
          <ac:picMkLst>
            <pc:docMk/>
            <pc:sldMk cId="3154171070" sldId="315"/>
            <ac:picMk id="5" creationId="{27775B32-CE30-DD2F-4C35-22D34962D569}"/>
          </ac:picMkLst>
        </pc:picChg>
        <pc:picChg chg="mod">
          <ac:chgData name="Mazen Alhaffar" userId="54eaf322-47fa-4afe-ac85-0630f69c0348" providerId="ADAL" clId="{7B7B6013-DEE0-154B-8B04-E679C178E83D}" dt="2024-12-12T04:36:08.078" v="1791" actId="1076"/>
          <ac:picMkLst>
            <pc:docMk/>
            <pc:sldMk cId="3154171070" sldId="315"/>
            <ac:picMk id="7" creationId="{DA10F268-FD48-3688-B859-33748A2ADCC9}"/>
          </ac:picMkLst>
        </pc:picChg>
        <pc:picChg chg="add mod">
          <ac:chgData name="Mazen Alhaffar" userId="54eaf322-47fa-4afe-ac85-0630f69c0348" providerId="ADAL" clId="{7B7B6013-DEE0-154B-8B04-E679C178E83D}" dt="2024-12-12T03:18:34.251" v="1673" actId="1076"/>
          <ac:picMkLst>
            <pc:docMk/>
            <pc:sldMk cId="3154171070" sldId="315"/>
            <ac:picMk id="10" creationId="{8FAB6552-3BDE-8522-694A-D34F8E680CAA}"/>
          </ac:picMkLst>
        </pc:picChg>
        <pc:picChg chg="add mod">
          <ac:chgData name="Mazen Alhaffar" userId="54eaf322-47fa-4afe-ac85-0630f69c0348" providerId="ADAL" clId="{7B7B6013-DEE0-154B-8B04-E679C178E83D}" dt="2024-12-12T03:17:27.637" v="1667" actId="14100"/>
          <ac:picMkLst>
            <pc:docMk/>
            <pc:sldMk cId="3154171070" sldId="315"/>
            <ac:picMk id="11" creationId="{B0CDFF2F-FE1B-3881-F7B2-186EA83CB3B3}"/>
          </ac:picMkLst>
        </pc:picChg>
        <pc:picChg chg="mod">
          <ac:chgData name="Mazen Alhaffar" userId="54eaf322-47fa-4afe-ac85-0630f69c0348" providerId="ADAL" clId="{7B7B6013-DEE0-154B-8B04-E679C178E83D}" dt="2024-12-12T03:17:21.592" v="1665" actId="1076"/>
          <ac:picMkLst>
            <pc:docMk/>
            <pc:sldMk cId="3154171070" sldId="315"/>
            <ac:picMk id="494" creationId="{0486DF67-C3E5-D3E0-91DA-FC0851E3CE2C}"/>
          </ac:picMkLst>
        </pc:picChg>
      </pc:sldChg>
      <pc:sldChg chg="addSp delSp modSp add del mod ord">
        <pc:chgData name="Mazen Alhaffar" userId="54eaf322-47fa-4afe-ac85-0630f69c0348" providerId="ADAL" clId="{7B7B6013-DEE0-154B-8B04-E679C178E83D}" dt="2024-12-11T22:58:10.083" v="831" actId="2696"/>
        <pc:sldMkLst>
          <pc:docMk/>
          <pc:sldMk cId="3736740783" sldId="315"/>
        </pc:sldMkLst>
        <pc:spChg chg="add del mod">
          <ac:chgData name="Mazen Alhaffar" userId="54eaf322-47fa-4afe-ac85-0630f69c0348" providerId="ADAL" clId="{7B7B6013-DEE0-154B-8B04-E679C178E83D}" dt="2024-12-11T22:40:14.264" v="694" actId="478"/>
          <ac:spMkLst>
            <pc:docMk/>
            <pc:sldMk cId="3736740783" sldId="315"/>
            <ac:spMk id="3" creationId="{98631B6E-48BF-FBD3-C00F-A975225C627F}"/>
          </ac:spMkLst>
        </pc:spChg>
        <pc:spChg chg="add del mod">
          <ac:chgData name="Mazen Alhaffar" userId="54eaf322-47fa-4afe-ac85-0630f69c0348" providerId="ADAL" clId="{7B7B6013-DEE0-154B-8B04-E679C178E83D}" dt="2024-12-11T22:40:03.086" v="688" actId="22"/>
          <ac:spMkLst>
            <pc:docMk/>
            <pc:sldMk cId="3736740783" sldId="315"/>
            <ac:spMk id="5" creationId="{E2D8E4D9-E1AA-2308-42D8-8C2FDD7C49E2}"/>
          </ac:spMkLst>
        </pc:spChg>
        <pc:spChg chg="add del mod">
          <ac:chgData name="Mazen Alhaffar" userId="54eaf322-47fa-4afe-ac85-0630f69c0348" providerId="ADAL" clId="{7B7B6013-DEE0-154B-8B04-E679C178E83D}" dt="2024-12-11T22:39:59.705" v="682" actId="478"/>
          <ac:spMkLst>
            <pc:docMk/>
            <pc:sldMk cId="3736740783" sldId="315"/>
            <ac:spMk id="7" creationId="{2DB80696-C666-FC64-DD88-2E928DC81209}"/>
          </ac:spMkLst>
        </pc:spChg>
        <pc:spChg chg="add del mod">
          <ac:chgData name="Mazen Alhaffar" userId="54eaf322-47fa-4afe-ac85-0630f69c0348" providerId="ADAL" clId="{7B7B6013-DEE0-154B-8B04-E679C178E83D}" dt="2024-12-11T22:42:43.273" v="737" actId="478"/>
          <ac:spMkLst>
            <pc:docMk/>
            <pc:sldMk cId="3736740783" sldId="315"/>
            <ac:spMk id="11" creationId="{A223AA00-7CD3-3935-728E-13E9898BB31E}"/>
          </ac:spMkLst>
        </pc:spChg>
        <pc:spChg chg="add del mod">
          <ac:chgData name="Mazen Alhaffar" userId="54eaf322-47fa-4afe-ac85-0630f69c0348" providerId="ADAL" clId="{7B7B6013-DEE0-154B-8B04-E679C178E83D}" dt="2024-12-11T22:40:21.723" v="716" actId="20577"/>
          <ac:spMkLst>
            <pc:docMk/>
            <pc:sldMk cId="3736740783" sldId="315"/>
            <ac:spMk id="499" creationId="{83620A09-36AE-A3F3-CA0E-706048977BD4}"/>
          </ac:spMkLst>
        </pc:spChg>
        <pc:graphicFrameChg chg="add del mod modGraphic">
          <ac:chgData name="Mazen Alhaffar" userId="54eaf322-47fa-4afe-ac85-0630f69c0348" providerId="ADAL" clId="{7B7B6013-DEE0-154B-8B04-E679C178E83D}" dt="2024-12-11T22:38:34.929" v="674" actId="1032"/>
          <ac:graphicFrameMkLst>
            <pc:docMk/>
            <pc:sldMk cId="3736740783" sldId="315"/>
            <ac:graphicFrameMk id="8" creationId="{DF217DA9-7BF6-D33E-4B8B-FCEB170992E9}"/>
          </ac:graphicFrameMkLst>
        </pc:graphicFrameChg>
        <pc:graphicFrameChg chg="add del mod modGraphic">
          <ac:chgData name="Mazen Alhaffar" userId="54eaf322-47fa-4afe-ac85-0630f69c0348" providerId="ADAL" clId="{7B7B6013-DEE0-154B-8B04-E679C178E83D}" dt="2024-12-11T22:39:58.343" v="678" actId="1032"/>
          <ac:graphicFrameMkLst>
            <pc:docMk/>
            <pc:sldMk cId="3736740783" sldId="315"/>
            <ac:graphicFrameMk id="9" creationId="{A903ADB2-4F21-138F-432F-86C08338B476}"/>
          </ac:graphicFrameMkLst>
        </pc:graphicFrameChg>
        <pc:graphicFrameChg chg="add del mod modGraphic">
          <ac:chgData name="Mazen Alhaffar" userId="54eaf322-47fa-4afe-ac85-0630f69c0348" providerId="ADAL" clId="{7B7B6013-DEE0-154B-8B04-E679C178E83D}" dt="2024-12-11T22:41:24.472" v="721" actId="1032"/>
          <ac:graphicFrameMkLst>
            <pc:docMk/>
            <pc:sldMk cId="3736740783" sldId="315"/>
            <ac:graphicFrameMk id="12" creationId="{31057429-9127-0195-E9F3-67D81EFDE22B}"/>
          </ac:graphicFrameMkLst>
        </pc:graphicFrameChg>
        <pc:graphicFrameChg chg="add mod modGraphic">
          <ac:chgData name="Mazen Alhaffar" userId="54eaf322-47fa-4afe-ac85-0630f69c0348" providerId="ADAL" clId="{7B7B6013-DEE0-154B-8B04-E679C178E83D}" dt="2024-12-11T22:44:35.635" v="774" actId="113"/>
          <ac:graphicFrameMkLst>
            <pc:docMk/>
            <pc:sldMk cId="3736740783" sldId="315"/>
            <ac:graphicFrameMk id="13" creationId="{7E0CD801-CA5D-8F9D-DDB7-247786AD4E32}"/>
          </ac:graphicFrameMkLst>
        </pc:graphicFrameChg>
        <pc:picChg chg="add del">
          <ac:chgData name="Mazen Alhaffar" userId="54eaf322-47fa-4afe-ac85-0630f69c0348" providerId="ADAL" clId="{7B7B6013-DEE0-154B-8B04-E679C178E83D}" dt="2024-12-11T22:40:10.349" v="692" actId="478"/>
          <ac:picMkLst>
            <pc:docMk/>
            <pc:sldMk cId="3736740783" sldId="315"/>
            <ac:picMk id="2" creationId="{E0CED9A5-6628-2C91-DB1E-FD85C8CE6C83}"/>
          </ac:picMkLst>
        </pc:picChg>
      </pc:sldChg>
      <pc:sldChg chg="delSp modSp del">
        <pc:chgData name="Mazen Alhaffar" userId="54eaf322-47fa-4afe-ac85-0630f69c0348" providerId="ADAL" clId="{7B7B6013-DEE0-154B-8B04-E679C178E83D}" dt="2024-12-12T02:39:00.862" v="1386" actId="2696"/>
        <pc:sldMkLst>
          <pc:docMk/>
          <pc:sldMk cId="2684714865" sldId="316"/>
        </pc:sldMkLst>
        <pc:picChg chg="del mod">
          <ac:chgData name="Mazen Alhaffar" userId="54eaf322-47fa-4afe-ac85-0630f69c0348" providerId="ADAL" clId="{7B7B6013-DEE0-154B-8B04-E679C178E83D}" dt="2024-12-12T02:38:36.702" v="1380" actId="21"/>
          <ac:picMkLst>
            <pc:docMk/>
            <pc:sldMk cId="2684714865" sldId="316"/>
            <ac:picMk id="2050" creationId="{962E021B-69EF-CC2D-F484-40944BAFAB40}"/>
          </ac:picMkLst>
        </pc:picChg>
      </pc:sldChg>
      <pc:sldChg chg="modSp del mod">
        <pc:chgData name="Mazen Alhaffar" userId="54eaf322-47fa-4afe-ac85-0630f69c0348" providerId="ADAL" clId="{7B7B6013-DEE0-154B-8B04-E679C178E83D}" dt="2024-12-12T01:31:29.860" v="1176" actId="2696"/>
        <pc:sldMkLst>
          <pc:docMk/>
          <pc:sldMk cId="3273818381" sldId="317"/>
        </pc:sldMkLst>
        <pc:spChg chg="mod">
          <ac:chgData name="Mazen Alhaffar" userId="54eaf322-47fa-4afe-ac85-0630f69c0348" providerId="ADAL" clId="{7B7B6013-DEE0-154B-8B04-E679C178E83D}" dt="2024-12-12T01:31:25.263" v="1174"/>
          <ac:spMkLst>
            <pc:docMk/>
            <pc:sldMk cId="3273818381" sldId="317"/>
            <ac:spMk id="7" creationId="{87866BFE-C8B5-696C-DA82-82E0F79D301A}"/>
          </ac:spMkLst>
        </pc:spChg>
        <pc:spChg chg="mod">
          <ac:chgData name="Mazen Alhaffar" userId="54eaf322-47fa-4afe-ac85-0630f69c0348" providerId="ADAL" clId="{7B7B6013-DEE0-154B-8B04-E679C178E83D}" dt="2024-12-12T01:31:23.800" v="1172"/>
          <ac:spMkLst>
            <pc:docMk/>
            <pc:sldMk cId="3273818381" sldId="317"/>
            <ac:spMk id="9" creationId="{BCD830F6-B873-1649-5FC3-107DFA21C4E7}"/>
          </ac:spMkLst>
        </pc:spChg>
      </pc:sldChg>
      <pc:sldChg chg="modSp mod">
        <pc:chgData name="Mazen Alhaffar" userId="54eaf322-47fa-4afe-ac85-0630f69c0348" providerId="ADAL" clId="{7B7B6013-DEE0-154B-8B04-E679C178E83D}" dt="2024-12-12T03:58:30.258" v="1764" actId="1076"/>
        <pc:sldMkLst>
          <pc:docMk/>
          <pc:sldMk cId="3651586674" sldId="318"/>
        </pc:sldMkLst>
        <pc:spChg chg="mod">
          <ac:chgData name="Mazen Alhaffar" userId="54eaf322-47fa-4afe-ac85-0630f69c0348" providerId="ADAL" clId="{7B7B6013-DEE0-154B-8B04-E679C178E83D}" dt="2024-12-12T03:58:30.258" v="1764" actId="1076"/>
          <ac:spMkLst>
            <pc:docMk/>
            <pc:sldMk cId="3651586674" sldId="318"/>
            <ac:spMk id="499" creationId="{83DAA08C-3C07-FE05-3A1F-3DEDF14BF520}"/>
          </ac:spMkLst>
        </pc:spChg>
      </pc:sldChg>
      <pc:sldChg chg="addSp delSp modSp mod">
        <pc:chgData name="Mazen Alhaffar" userId="54eaf322-47fa-4afe-ac85-0630f69c0348" providerId="ADAL" clId="{7B7B6013-DEE0-154B-8B04-E679C178E83D}" dt="2024-12-12T04:51:03.091" v="1839" actId="20577"/>
        <pc:sldMkLst>
          <pc:docMk/>
          <pc:sldMk cId="84605142" sldId="319"/>
        </pc:sldMkLst>
        <pc:spChg chg="mod">
          <ac:chgData name="Mazen Alhaffar" userId="54eaf322-47fa-4afe-ac85-0630f69c0348" providerId="ADAL" clId="{7B7B6013-DEE0-154B-8B04-E679C178E83D}" dt="2024-12-12T03:20:58.676" v="1684" actId="1076"/>
          <ac:spMkLst>
            <pc:docMk/>
            <pc:sldMk cId="84605142" sldId="319"/>
            <ac:spMk id="2" creationId="{51B7E367-2F9F-1E20-75EB-2A06AB1E5351}"/>
          </ac:spMkLst>
        </pc:spChg>
        <pc:spChg chg="add mod">
          <ac:chgData name="Mazen Alhaffar" userId="54eaf322-47fa-4afe-ac85-0630f69c0348" providerId="ADAL" clId="{7B7B6013-DEE0-154B-8B04-E679C178E83D}" dt="2024-12-12T02:36:56.626" v="1373"/>
          <ac:spMkLst>
            <pc:docMk/>
            <pc:sldMk cId="84605142" sldId="319"/>
            <ac:spMk id="4" creationId="{F4278A5C-AD2F-5C32-24D7-D330A4BA4A67}"/>
          </ac:spMkLst>
        </pc:spChg>
        <pc:spChg chg="add mod">
          <ac:chgData name="Mazen Alhaffar" userId="54eaf322-47fa-4afe-ac85-0630f69c0348" providerId="ADAL" clId="{7B7B6013-DEE0-154B-8B04-E679C178E83D}" dt="2024-12-12T04:51:03.091" v="1839" actId="20577"/>
          <ac:spMkLst>
            <pc:docMk/>
            <pc:sldMk cId="84605142" sldId="319"/>
            <ac:spMk id="7" creationId="{316A46C2-0FAB-3DF1-AA23-A78A75F4653F}"/>
          </ac:spMkLst>
        </pc:spChg>
        <pc:spChg chg="add mod">
          <ac:chgData name="Mazen Alhaffar" userId="54eaf322-47fa-4afe-ac85-0630f69c0348" providerId="ADAL" clId="{7B7B6013-DEE0-154B-8B04-E679C178E83D}" dt="2024-12-12T04:39:25.008" v="1795" actId="14100"/>
          <ac:spMkLst>
            <pc:docMk/>
            <pc:sldMk cId="84605142" sldId="319"/>
            <ac:spMk id="8" creationId="{A2681D9B-6B05-2C89-EC30-F87E2C4E0F96}"/>
          </ac:spMkLst>
        </pc:spChg>
        <pc:spChg chg="add del">
          <ac:chgData name="Mazen Alhaffar" userId="54eaf322-47fa-4afe-ac85-0630f69c0348" providerId="ADAL" clId="{7B7B6013-DEE0-154B-8B04-E679C178E83D}" dt="2024-12-12T03:28:57.645" v="1708" actId="478"/>
          <ac:spMkLst>
            <pc:docMk/>
            <pc:sldMk cId="84605142" sldId="319"/>
            <ac:spMk id="9" creationId="{5E29BC4B-CA2D-1A3D-94A8-495A719F6C91}"/>
          </ac:spMkLst>
        </pc:spChg>
        <pc:spChg chg="add mod">
          <ac:chgData name="Mazen Alhaffar" userId="54eaf322-47fa-4afe-ac85-0630f69c0348" providerId="ADAL" clId="{7B7B6013-DEE0-154B-8B04-E679C178E83D}" dt="2024-12-12T03:32:32.447" v="1730" actId="1076"/>
          <ac:spMkLst>
            <pc:docMk/>
            <pc:sldMk cId="84605142" sldId="319"/>
            <ac:spMk id="10" creationId="{263D0255-C741-AE3D-0709-3589C36C8549}"/>
          </ac:spMkLst>
        </pc:spChg>
        <pc:picChg chg="del mod">
          <ac:chgData name="Mazen Alhaffar" userId="54eaf322-47fa-4afe-ac85-0630f69c0348" providerId="ADAL" clId="{7B7B6013-DEE0-154B-8B04-E679C178E83D}" dt="2024-12-12T03:15:28.207" v="1636" actId="21"/>
          <ac:picMkLst>
            <pc:docMk/>
            <pc:sldMk cId="84605142" sldId="319"/>
            <ac:picMk id="3" creationId="{70B6D54D-3126-623F-C34F-FA1FE7316BA1}"/>
          </ac:picMkLst>
        </pc:picChg>
        <pc:picChg chg="add mod">
          <ac:chgData name="Mazen Alhaffar" userId="54eaf322-47fa-4afe-ac85-0630f69c0348" providerId="ADAL" clId="{7B7B6013-DEE0-154B-8B04-E679C178E83D}" dt="2024-12-12T03:26:10.075" v="1696" actId="1076"/>
          <ac:picMkLst>
            <pc:docMk/>
            <pc:sldMk cId="84605142" sldId="319"/>
            <ac:picMk id="5" creationId="{BAC0FE92-D8BD-1ECB-9082-99ACCBB23FD5}"/>
          </ac:picMkLst>
        </pc:picChg>
        <pc:picChg chg="del mod">
          <ac:chgData name="Mazen Alhaffar" userId="54eaf322-47fa-4afe-ac85-0630f69c0348" providerId="ADAL" clId="{7B7B6013-DEE0-154B-8B04-E679C178E83D}" dt="2024-12-12T03:15:47.657" v="1642" actId="21"/>
          <ac:picMkLst>
            <pc:docMk/>
            <pc:sldMk cId="84605142" sldId="319"/>
            <ac:picMk id="6" creationId="{27775B32-CE30-DD2F-4C35-22D34962D569}"/>
          </ac:picMkLst>
        </pc:picChg>
      </pc:sldChg>
      <pc:sldChg chg="addSp modSp add del mod">
        <pc:chgData name="Mazen Alhaffar" userId="54eaf322-47fa-4afe-ac85-0630f69c0348" providerId="ADAL" clId="{7B7B6013-DEE0-154B-8B04-E679C178E83D}" dt="2024-12-12T02:07:57.942" v="1318" actId="2696"/>
        <pc:sldMkLst>
          <pc:docMk/>
          <pc:sldMk cId="1719488207" sldId="319"/>
        </pc:sldMkLst>
        <pc:spChg chg="add mod">
          <ac:chgData name="Mazen Alhaffar" userId="54eaf322-47fa-4afe-ac85-0630f69c0348" providerId="ADAL" clId="{7B7B6013-DEE0-154B-8B04-E679C178E83D}" dt="2024-12-12T02:04:53.836" v="1317"/>
          <ac:spMkLst>
            <pc:docMk/>
            <pc:sldMk cId="1719488207" sldId="319"/>
            <ac:spMk id="2" creationId="{E9A5E940-C226-C8E9-AAA4-AAD3834D1BBF}"/>
          </ac:spMkLst>
        </pc:spChg>
        <pc:spChg chg="mod">
          <ac:chgData name="Mazen Alhaffar" userId="54eaf322-47fa-4afe-ac85-0630f69c0348" providerId="ADAL" clId="{7B7B6013-DEE0-154B-8B04-E679C178E83D}" dt="2024-12-12T01:13:44.793" v="1152"/>
          <ac:spMkLst>
            <pc:docMk/>
            <pc:sldMk cId="1719488207" sldId="319"/>
            <ac:spMk id="440" creationId="{3FDB34A3-1C4F-E746-540C-8979AE1F8B76}"/>
          </ac:spMkLst>
        </pc:spChg>
        <pc:graphicFrameChg chg="mod modGraphic">
          <ac:chgData name="Mazen Alhaffar" userId="54eaf322-47fa-4afe-ac85-0630f69c0348" providerId="ADAL" clId="{7B7B6013-DEE0-154B-8B04-E679C178E83D}" dt="2024-12-12T02:04:46.104" v="1315" actId="2161"/>
          <ac:graphicFrameMkLst>
            <pc:docMk/>
            <pc:sldMk cId="1719488207" sldId="319"/>
            <ac:graphicFrameMk id="11" creationId="{8B8971ED-E7EC-306F-0D8C-3E0AFF769875}"/>
          </ac:graphicFrameMkLst>
        </pc:graphicFrameChg>
      </pc:sldChg>
      <pc:sldChg chg="modSp">
        <pc:chgData name="Mazen Alhaffar" userId="54eaf322-47fa-4afe-ac85-0630f69c0348" providerId="ADAL" clId="{7B7B6013-DEE0-154B-8B04-E679C178E83D}" dt="2024-12-12T04:18:59.847" v="1779" actId="1076"/>
        <pc:sldMkLst>
          <pc:docMk/>
          <pc:sldMk cId="91707270" sldId="320"/>
        </pc:sldMkLst>
        <pc:picChg chg="mod">
          <ac:chgData name="Mazen Alhaffar" userId="54eaf322-47fa-4afe-ac85-0630f69c0348" providerId="ADAL" clId="{7B7B6013-DEE0-154B-8B04-E679C178E83D}" dt="2024-12-12T04:18:59.847" v="1779" actId="1076"/>
          <ac:picMkLst>
            <pc:docMk/>
            <pc:sldMk cId="91707270" sldId="320"/>
            <ac:picMk id="8194" creationId="{9350114F-84C2-C3B6-BFAE-3A42FF209F5D}"/>
          </ac:picMkLst>
        </pc:picChg>
      </pc:sldChg>
      <pc:sldChg chg="del">
        <pc:chgData name="Mazen Alhaffar" userId="54eaf322-47fa-4afe-ac85-0630f69c0348" providerId="ADAL" clId="{7B7B6013-DEE0-154B-8B04-E679C178E83D}" dt="2024-12-12T04:16:54.036" v="1774" actId="2696"/>
        <pc:sldMkLst>
          <pc:docMk/>
          <pc:sldMk cId="3865731347" sldId="320"/>
        </pc:sldMkLst>
      </pc:sldChg>
      <pc:sldChg chg="del">
        <pc:chgData name="Mazen Alhaffar" userId="54eaf322-47fa-4afe-ac85-0630f69c0348" providerId="ADAL" clId="{7B7B6013-DEE0-154B-8B04-E679C178E83D}" dt="2024-12-12T04:27:23.546" v="1786" actId="2696"/>
        <pc:sldMkLst>
          <pc:docMk/>
          <pc:sldMk cId="3218905707" sldId="321"/>
        </pc:sldMkLst>
      </pc:sldChg>
    </pc:docChg>
  </pc:docChgLst>
  <pc:docChgLst>
    <pc:chgData name="Jun Ming Li" userId="9b58a4d3-e994-4065-8c9f-dc9edf3359ce" providerId="ADAL" clId="{19C01B3C-0043-44DB-AA7E-B5994B40F41E}"/>
    <pc:docChg chg="undo custSel addSld delSld modSld sldOrd">
      <pc:chgData name="Jun Ming Li" userId="9b58a4d3-e994-4065-8c9f-dc9edf3359ce" providerId="ADAL" clId="{19C01B3C-0043-44DB-AA7E-B5994B40F41E}" dt="2024-12-12T04:53:02.117" v="1977" actId="20577"/>
      <pc:docMkLst>
        <pc:docMk/>
      </pc:docMkLst>
      <pc:sldChg chg="modSp mod">
        <pc:chgData name="Jun Ming Li" userId="9b58a4d3-e994-4065-8c9f-dc9edf3359ce" providerId="ADAL" clId="{19C01B3C-0043-44DB-AA7E-B5994B40F41E}" dt="2024-12-12T04:39:27.138" v="1960" actId="20577"/>
        <pc:sldMkLst>
          <pc:docMk/>
          <pc:sldMk cId="0" sldId="257"/>
        </pc:sldMkLst>
        <pc:graphicFrameChg chg="modGraphic">
          <ac:chgData name="Jun Ming Li" userId="9b58a4d3-e994-4065-8c9f-dc9edf3359ce" providerId="ADAL" clId="{19C01B3C-0043-44DB-AA7E-B5994B40F41E}" dt="2024-12-12T04:39:27.138" v="1960" actId="20577"/>
          <ac:graphicFrameMkLst>
            <pc:docMk/>
            <pc:sldMk cId="0" sldId="257"/>
            <ac:graphicFrameMk id="432" creationId="{00000000-0000-0000-0000-000000000000}"/>
          </ac:graphicFrameMkLst>
        </pc:graphicFrameChg>
      </pc:sldChg>
      <pc:sldChg chg="modSp mod">
        <pc:chgData name="Jun Ming Li" userId="9b58a4d3-e994-4065-8c9f-dc9edf3359ce" providerId="ADAL" clId="{19C01B3C-0043-44DB-AA7E-B5994B40F41E}" dt="2024-12-12T04:40:24.471" v="1965" actId="20577"/>
        <pc:sldMkLst>
          <pc:docMk/>
          <pc:sldMk cId="0" sldId="258"/>
        </pc:sldMkLst>
        <pc:graphicFrameChg chg="modGraphic">
          <ac:chgData name="Jun Ming Li" userId="9b58a4d3-e994-4065-8c9f-dc9edf3359ce" providerId="ADAL" clId="{19C01B3C-0043-44DB-AA7E-B5994B40F41E}" dt="2024-12-12T04:40:24.471" v="1965" actId="20577"/>
          <ac:graphicFrameMkLst>
            <pc:docMk/>
            <pc:sldMk cId="0" sldId="258"/>
            <ac:graphicFrameMk id="11" creationId="{25203408-0C00-463A-1405-FFED90C8E78E}"/>
          </ac:graphicFrameMkLst>
        </pc:graphicFrameChg>
      </pc:sldChg>
      <pc:sldChg chg="ord">
        <pc:chgData name="Jun Ming Li" userId="9b58a4d3-e994-4065-8c9f-dc9edf3359ce" providerId="ADAL" clId="{19C01B3C-0043-44DB-AA7E-B5994B40F41E}" dt="2024-12-06T21:27:18.922" v="1"/>
        <pc:sldMkLst>
          <pc:docMk/>
          <pc:sldMk cId="0" sldId="261"/>
        </pc:sldMkLst>
      </pc:sldChg>
      <pc:sldChg chg="addSp delSp modSp mod">
        <pc:chgData name="Jun Ming Li" userId="9b58a4d3-e994-4065-8c9f-dc9edf3359ce" providerId="ADAL" clId="{19C01B3C-0043-44DB-AA7E-B5994B40F41E}" dt="2024-12-12T03:01:06.865" v="1446" actId="1035"/>
        <pc:sldMkLst>
          <pc:docMk/>
          <pc:sldMk cId="0" sldId="263"/>
        </pc:sldMkLst>
        <pc:spChg chg="add del mod">
          <ac:chgData name="Jun Ming Li" userId="9b58a4d3-e994-4065-8c9f-dc9edf3359ce" providerId="ADAL" clId="{19C01B3C-0043-44DB-AA7E-B5994B40F41E}" dt="2024-12-12T03:01:03.592" v="1442" actId="1035"/>
          <ac:spMkLst>
            <pc:docMk/>
            <pc:sldMk cId="0" sldId="263"/>
            <ac:spMk id="3" creationId="{9B3A9A40-9BAC-F382-0499-3D619D3ABF63}"/>
          </ac:spMkLst>
        </pc:spChg>
        <pc:spChg chg="add">
          <ac:chgData name="Jun Ming Li" userId="9b58a4d3-e994-4065-8c9f-dc9edf3359ce" providerId="ADAL" clId="{19C01B3C-0043-44DB-AA7E-B5994B40F41E}" dt="2024-12-11T23:34:09.165" v="386"/>
          <ac:spMkLst>
            <pc:docMk/>
            <pc:sldMk cId="0" sldId="263"/>
            <ac:spMk id="4" creationId="{0CF1DE48-13C1-8474-D0C5-CB9F94677F5C}"/>
          </ac:spMkLst>
        </pc:spChg>
        <pc:spChg chg="add mod">
          <ac:chgData name="Jun Ming Li" userId="9b58a4d3-e994-4065-8c9f-dc9edf3359ce" providerId="ADAL" clId="{19C01B3C-0043-44DB-AA7E-B5994B40F41E}" dt="2024-12-12T02:41:45.750" v="904" actId="20577"/>
          <ac:spMkLst>
            <pc:docMk/>
            <pc:sldMk cId="0" sldId="263"/>
            <ac:spMk id="7" creationId="{689930B9-492E-0A87-D153-D4E7087F8FF7}"/>
          </ac:spMkLst>
        </pc:spChg>
        <pc:spChg chg="mod">
          <ac:chgData name="Jun Ming Li" userId="9b58a4d3-e994-4065-8c9f-dc9edf3359ce" providerId="ADAL" clId="{19C01B3C-0043-44DB-AA7E-B5994B40F41E}" dt="2024-12-12T03:01:06.865" v="1446" actId="1035"/>
          <ac:spMkLst>
            <pc:docMk/>
            <pc:sldMk cId="0" sldId="263"/>
            <ac:spMk id="9" creationId="{156778CD-D3C5-07F7-19AB-2B3162955038}"/>
          </ac:spMkLst>
        </pc:spChg>
        <pc:spChg chg="mod">
          <ac:chgData name="Jun Ming Li" userId="9b58a4d3-e994-4065-8c9f-dc9edf3359ce" providerId="ADAL" clId="{19C01B3C-0043-44DB-AA7E-B5994B40F41E}" dt="2024-12-12T03:00:45.659" v="1428" actId="1037"/>
          <ac:spMkLst>
            <pc:docMk/>
            <pc:sldMk cId="0" sldId="263"/>
            <ac:spMk id="12" creationId="{6167866F-556F-2C53-2B6F-41DE678C7600}"/>
          </ac:spMkLst>
        </pc:spChg>
        <pc:spChg chg="mod">
          <ac:chgData name="Jun Ming Li" userId="9b58a4d3-e994-4065-8c9f-dc9edf3359ce" providerId="ADAL" clId="{19C01B3C-0043-44DB-AA7E-B5994B40F41E}" dt="2024-12-12T03:01:05.016" v="1444" actId="1035"/>
          <ac:spMkLst>
            <pc:docMk/>
            <pc:sldMk cId="0" sldId="263"/>
            <ac:spMk id="13" creationId="{6473EE57-789E-A7E6-C35B-F55567402317}"/>
          </ac:spMkLst>
        </pc:spChg>
        <pc:spChg chg="mod">
          <ac:chgData name="Jun Ming Li" userId="9b58a4d3-e994-4065-8c9f-dc9edf3359ce" providerId="ADAL" clId="{19C01B3C-0043-44DB-AA7E-B5994B40F41E}" dt="2024-12-06T21:33:54.462" v="338" actId="20577"/>
          <ac:spMkLst>
            <pc:docMk/>
            <pc:sldMk cId="0" sldId="263"/>
            <ac:spMk id="499" creationId="{00000000-0000-0000-0000-000000000000}"/>
          </ac:spMkLst>
        </pc:spChg>
        <pc:grpChg chg="add mod">
          <ac:chgData name="Jun Ming Li" userId="9b58a4d3-e994-4065-8c9f-dc9edf3359ce" providerId="ADAL" clId="{19C01B3C-0043-44DB-AA7E-B5994B40F41E}" dt="2024-12-12T03:01:03.592" v="1442" actId="1035"/>
          <ac:grpSpMkLst>
            <pc:docMk/>
            <pc:sldMk cId="0" sldId="263"/>
            <ac:grpSpMk id="6" creationId="{906744D4-9E5F-7958-A268-44427ED94BD2}"/>
          </ac:grpSpMkLst>
        </pc:grpChg>
        <pc:picChg chg="add mod">
          <ac:chgData name="Jun Ming Li" userId="9b58a4d3-e994-4065-8c9f-dc9edf3359ce" providerId="ADAL" clId="{19C01B3C-0043-44DB-AA7E-B5994B40F41E}" dt="2024-12-12T03:01:03.592" v="1442" actId="1035"/>
          <ac:picMkLst>
            <pc:docMk/>
            <pc:sldMk cId="0" sldId="263"/>
            <ac:picMk id="5" creationId="{FFCB2095-2CDC-881A-F27D-1CB877827904}"/>
          </ac:picMkLst>
        </pc:picChg>
        <pc:picChg chg="add del">
          <ac:chgData name="Jun Ming Li" userId="9b58a4d3-e994-4065-8c9f-dc9edf3359ce" providerId="ADAL" clId="{19C01B3C-0043-44DB-AA7E-B5994B40F41E}" dt="2024-12-11T23:34:27.267" v="388" actId="21"/>
          <ac:picMkLst>
            <pc:docMk/>
            <pc:sldMk cId="0" sldId="263"/>
            <ac:picMk id="1028" creationId="{FFCB2095-2CDC-881A-F27D-1CB877827904}"/>
          </ac:picMkLst>
        </pc:picChg>
        <pc:picChg chg="add mod">
          <ac:chgData name="Jun Ming Li" userId="9b58a4d3-e994-4065-8c9f-dc9edf3359ce" providerId="ADAL" clId="{19C01B3C-0043-44DB-AA7E-B5994B40F41E}" dt="2024-12-12T03:00:59.803" v="1440" actId="1037"/>
          <ac:picMkLst>
            <pc:docMk/>
            <pc:sldMk cId="0" sldId="263"/>
            <ac:picMk id="1030" creationId="{0EEABFCD-7853-F53F-783B-830DD66A90C1}"/>
          </ac:picMkLst>
        </pc:picChg>
      </pc:sldChg>
      <pc:sldChg chg="addSp modSp mod">
        <pc:chgData name="Jun Ming Li" userId="9b58a4d3-e994-4065-8c9f-dc9edf3359ce" providerId="ADAL" clId="{19C01B3C-0043-44DB-AA7E-B5994B40F41E}" dt="2024-12-12T04:28:23.803" v="1891" actId="20577"/>
        <pc:sldMkLst>
          <pc:docMk/>
          <pc:sldMk cId="0" sldId="266"/>
        </pc:sldMkLst>
        <pc:spChg chg="add">
          <ac:chgData name="Jun Ming Li" userId="9b58a4d3-e994-4065-8c9f-dc9edf3359ce" providerId="ADAL" clId="{19C01B3C-0043-44DB-AA7E-B5994B40F41E}" dt="2024-12-12T04:12:12.458" v="1627"/>
          <ac:spMkLst>
            <pc:docMk/>
            <pc:sldMk cId="0" sldId="266"/>
            <ac:spMk id="2" creationId="{80E18A2C-27B1-DBEA-7F71-EE94AE3BE856}"/>
          </ac:spMkLst>
        </pc:spChg>
        <pc:spChg chg="mod">
          <ac:chgData name="Jun Ming Li" userId="9b58a4d3-e994-4065-8c9f-dc9edf3359ce" providerId="ADAL" clId="{19C01B3C-0043-44DB-AA7E-B5994B40F41E}" dt="2024-12-12T04:28:23.803" v="1891" actId="20577"/>
          <ac:spMkLst>
            <pc:docMk/>
            <pc:sldMk cId="0" sldId="266"/>
            <ac:spMk id="571" creationId="{00000000-0000-0000-0000-000000000000}"/>
          </ac:spMkLst>
        </pc:spChg>
        <pc:spChg chg="mod">
          <ac:chgData name="Jun Ming Li" userId="9b58a4d3-e994-4065-8c9f-dc9edf3359ce" providerId="ADAL" clId="{19C01B3C-0043-44DB-AA7E-B5994B40F41E}" dt="2024-12-12T04:26:59.057" v="1836" actId="20577"/>
          <ac:spMkLst>
            <pc:docMk/>
            <pc:sldMk cId="0" sldId="266"/>
            <ac:spMk id="572" creationId="{00000000-0000-0000-0000-000000000000}"/>
          </ac:spMkLst>
        </pc:spChg>
        <pc:spChg chg="mod">
          <ac:chgData name="Jun Ming Li" userId="9b58a4d3-e994-4065-8c9f-dc9edf3359ce" providerId="ADAL" clId="{19C01B3C-0043-44DB-AA7E-B5994B40F41E}" dt="2024-12-12T04:27:51.729" v="1871" actId="20577"/>
          <ac:spMkLst>
            <pc:docMk/>
            <pc:sldMk cId="0" sldId="266"/>
            <ac:spMk id="573" creationId="{00000000-0000-0000-0000-000000000000}"/>
          </ac:spMkLst>
        </pc:spChg>
        <pc:spChg chg="mod">
          <ac:chgData name="Jun Ming Li" userId="9b58a4d3-e994-4065-8c9f-dc9edf3359ce" providerId="ADAL" clId="{19C01B3C-0043-44DB-AA7E-B5994B40F41E}" dt="2024-12-12T03:58:03.324" v="1624" actId="20577"/>
          <ac:spMkLst>
            <pc:docMk/>
            <pc:sldMk cId="0" sldId="266"/>
            <ac:spMk id="576" creationId="{00000000-0000-0000-0000-000000000000}"/>
          </ac:spMkLst>
        </pc:spChg>
        <pc:spChg chg="mod">
          <ac:chgData name="Jun Ming Li" userId="9b58a4d3-e994-4065-8c9f-dc9edf3359ce" providerId="ADAL" clId="{19C01B3C-0043-44DB-AA7E-B5994B40F41E}" dt="2024-12-12T04:25:22.679" v="1799" actId="20577"/>
          <ac:spMkLst>
            <pc:docMk/>
            <pc:sldMk cId="0" sldId="266"/>
            <ac:spMk id="577" creationId="{00000000-0000-0000-0000-000000000000}"/>
          </ac:spMkLst>
        </pc:spChg>
      </pc:sldChg>
      <pc:sldChg chg="addSp modSp mod">
        <pc:chgData name="Jun Ming Li" userId="9b58a4d3-e994-4065-8c9f-dc9edf3359ce" providerId="ADAL" clId="{19C01B3C-0043-44DB-AA7E-B5994B40F41E}" dt="2024-12-12T04:42:10.442" v="1967" actId="113"/>
        <pc:sldMkLst>
          <pc:docMk/>
          <pc:sldMk cId="0" sldId="270"/>
        </pc:sldMkLst>
        <pc:spChg chg="add mod">
          <ac:chgData name="Jun Ming Li" userId="9b58a4d3-e994-4065-8c9f-dc9edf3359ce" providerId="ADAL" clId="{19C01B3C-0043-44DB-AA7E-B5994B40F41E}" dt="2024-12-12T03:00:16.480" v="1401" actId="313"/>
          <ac:spMkLst>
            <pc:docMk/>
            <pc:sldMk cId="0" sldId="270"/>
            <ac:spMk id="3" creationId="{785519C7-D02A-7807-11C3-57FC14FB5D4A}"/>
          </ac:spMkLst>
        </pc:spChg>
        <pc:graphicFrameChg chg="mod modGraphic">
          <ac:chgData name="Jun Ming Li" userId="9b58a4d3-e994-4065-8c9f-dc9edf3359ce" providerId="ADAL" clId="{19C01B3C-0043-44DB-AA7E-B5994B40F41E}" dt="2024-12-12T04:42:10.442" v="1967" actId="113"/>
          <ac:graphicFrameMkLst>
            <pc:docMk/>
            <pc:sldMk cId="0" sldId="270"/>
            <ac:graphicFrameMk id="2" creationId="{3D27CF0B-9EE9-0AEE-60E1-4C22CDF5C46B}"/>
          </ac:graphicFrameMkLst>
        </pc:graphicFrameChg>
      </pc:sldChg>
      <pc:sldChg chg="ord">
        <pc:chgData name="Jun Ming Li" userId="9b58a4d3-e994-4065-8c9f-dc9edf3359ce" providerId="ADAL" clId="{19C01B3C-0043-44DB-AA7E-B5994B40F41E}" dt="2024-12-12T03:33:32.697" v="1464"/>
        <pc:sldMkLst>
          <pc:docMk/>
          <pc:sldMk cId="0" sldId="273"/>
        </pc:sldMkLst>
      </pc:sldChg>
      <pc:sldChg chg="modSp mod">
        <pc:chgData name="Jun Ming Li" userId="9b58a4d3-e994-4065-8c9f-dc9edf3359ce" providerId="ADAL" clId="{19C01B3C-0043-44DB-AA7E-B5994B40F41E}" dt="2024-12-12T04:30:16.077" v="1896" actId="20577"/>
        <pc:sldMkLst>
          <pc:docMk/>
          <pc:sldMk cId="0" sldId="277"/>
        </pc:sldMkLst>
        <pc:spChg chg="mod">
          <ac:chgData name="Jun Ming Li" userId="9b58a4d3-e994-4065-8c9f-dc9edf3359ce" providerId="ADAL" clId="{19C01B3C-0043-44DB-AA7E-B5994B40F41E}" dt="2024-12-12T04:30:16.077" v="1896" actId="20577"/>
          <ac:spMkLst>
            <pc:docMk/>
            <pc:sldMk cId="0" sldId="277"/>
            <ac:spMk id="879" creationId="{00000000-0000-0000-0000-000000000000}"/>
          </ac:spMkLst>
        </pc:spChg>
      </pc:sldChg>
      <pc:sldChg chg="modSp add mod">
        <pc:chgData name="Jun Ming Li" userId="9b58a4d3-e994-4065-8c9f-dc9edf3359ce" providerId="ADAL" clId="{19C01B3C-0043-44DB-AA7E-B5994B40F41E}" dt="2024-12-06T21:33:20.608" v="324" actId="20577"/>
        <pc:sldMkLst>
          <pc:docMk/>
          <pc:sldMk cId="835972552" sldId="312"/>
        </pc:sldMkLst>
        <pc:spChg chg="mod">
          <ac:chgData name="Jun Ming Li" userId="9b58a4d3-e994-4065-8c9f-dc9edf3359ce" providerId="ADAL" clId="{19C01B3C-0043-44DB-AA7E-B5994B40F41E}" dt="2024-12-06T21:33:20.608" v="324" actId="20577"/>
          <ac:spMkLst>
            <pc:docMk/>
            <pc:sldMk cId="835972552" sldId="312"/>
            <ac:spMk id="486" creationId="{76EE89EC-9EAD-AA45-6402-893922726C23}"/>
          </ac:spMkLst>
        </pc:spChg>
      </pc:sldChg>
      <pc:sldChg chg="addSp delSp modSp mod ord">
        <pc:chgData name="Jun Ming Li" userId="9b58a4d3-e994-4065-8c9f-dc9edf3359ce" providerId="ADAL" clId="{19C01B3C-0043-44DB-AA7E-B5994B40F41E}" dt="2024-12-12T00:29:42.241" v="630"/>
        <pc:sldMkLst>
          <pc:docMk/>
          <pc:sldMk cId="1112315630" sldId="313"/>
        </pc:sldMkLst>
        <pc:picChg chg="add del">
          <ac:chgData name="Jun Ming Li" userId="9b58a4d3-e994-4065-8c9f-dc9edf3359ce" providerId="ADAL" clId="{19C01B3C-0043-44DB-AA7E-B5994B40F41E}" dt="2024-12-12T00:25:35.916" v="507" actId="478"/>
          <ac:picMkLst>
            <pc:docMk/>
            <pc:sldMk cId="1112315630" sldId="313"/>
            <ac:picMk id="4" creationId="{D11684A7-FD0B-DAED-11BA-2DC562AF8C54}"/>
          </ac:picMkLst>
        </pc:picChg>
        <pc:picChg chg="add mod">
          <ac:chgData name="Jun Ming Li" userId="9b58a4d3-e994-4065-8c9f-dc9edf3359ce" providerId="ADAL" clId="{19C01B3C-0043-44DB-AA7E-B5994B40F41E}" dt="2024-12-12T00:25:10.841" v="486"/>
          <ac:picMkLst>
            <pc:docMk/>
            <pc:sldMk cId="1112315630" sldId="313"/>
            <ac:picMk id="5" creationId="{7FE59325-8D9E-715B-2FB3-32A93A4C742E}"/>
          </ac:picMkLst>
        </pc:picChg>
        <pc:picChg chg="add mod">
          <ac:chgData name="Jun Ming Li" userId="9b58a4d3-e994-4065-8c9f-dc9edf3359ce" providerId="ADAL" clId="{19C01B3C-0043-44DB-AA7E-B5994B40F41E}" dt="2024-12-12T00:25:40.666" v="521" actId="1035"/>
          <ac:picMkLst>
            <pc:docMk/>
            <pc:sldMk cId="1112315630" sldId="313"/>
            <ac:picMk id="6" creationId="{7FE59325-8D9E-715B-2FB3-32A93A4C742E}"/>
          </ac:picMkLst>
        </pc:picChg>
      </pc:sldChg>
      <pc:sldChg chg="addSp delSp modSp mod">
        <pc:chgData name="Jun Ming Li" userId="9b58a4d3-e994-4065-8c9f-dc9edf3359ce" providerId="ADAL" clId="{19C01B3C-0043-44DB-AA7E-B5994B40F41E}" dt="2024-12-12T04:53:02.117" v="1977" actId="20577"/>
        <pc:sldMkLst>
          <pc:docMk/>
          <pc:sldMk cId="2190166917" sldId="314"/>
        </pc:sldMkLst>
        <pc:spChg chg="add del mod">
          <ac:chgData name="Jun Ming Li" userId="9b58a4d3-e994-4065-8c9f-dc9edf3359ce" providerId="ADAL" clId="{19C01B3C-0043-44DB-AA7E-B5994B40F41E}" dt="2024-12-12T00:30:30.104" v="635" actId="478"/>
          <ac:spMkLst>
            <pc:docMk/>
            <pc:sldMk cId="2190166917" sldId="314"/>
            <ac:spMk id="4" creationId="{AA340571-2A40-5362-11E3-1B2B7FF6B983}"/>
          </ac:spMkLst>
        </pc:spChg>
        <pc:spChg chg="add mod">
          <ac:chgData name="Jun Ming Li" userId="9b58a4d3-e994-4065-8c9f-dc9edf3359ce" providerId="ADAL" clId="{19C01B3C-0043-44DB-AA7E-B5994B40F41E}" dt="2024-12-12T04:53:02.117" v="1977" actId="20577"/>
          <ac:spMkLst>
            <pc:docMk/>
            <pc:sldMk cId="2190166917" sldId="314"/>
            <ac:spMk id="5" creationId="{C52AE94B-4596-C359-FE26-19EB916A284C}"/>
          </ac:spMkLst>
        </pc:spChg>
        <pc:spChg chg="del">
          <ac:chgData name="Jun Ming Li" userId="9b58a4d3-e994-4065-8c9f-dc9edf3359ce" providerId="ADAL" clId="{19C01B3C-0043-44DB-AA7E-B5994B40F41E}" dt="2024-12-12T00:30:36.212" v="637" actId="478"/>
          <ac:spMkLst>
            <pc:docMk/>
            <pc:sldMk cId="2190166917" sldId="314"/>
            <ac:spMk id="6" creationId="{15D1BD96-EF38-B551-1707-4AD9BAA0A942}"/>
          </ac:spMkLst>
        </pc:spChg>
        <pc:spChg chg="add del">
          <ac:chgData name="Jun Ming Li" userId="9b58a4d3-e994-4065-8c9f-dc9edf3359ce" providerId="ADAL" clId="{19C01B3C-0043-44DB-AA7E-B5994B40F41E}" dt="2024-12-12T00:30:52.756" v="644" actId="21"/>
          <ac:spMkLst>
            <pc:docMk/>
            <pc:sldMk cId="2190166917" sldId="314"/>
            <ac:spMk id="7" creationId="{157F1A7D-19F5-6EBB-C12E-7AF85D2F5A91}"/>
          </ac:spMkLst>
        </pc:spChg>
        <pc:spChg chg="del">
          <ac:chgData name="Jun Ming Li" userId="9b58a4d3-e994-4065-8c9f-dc9edf3359ce" providerId="ADAL" clId="{19C01B3C-0043-44DB-AA7E-B5994B40F41E}" dt="2024-12-12T00:30:36.826" v="638" actId="478"/>
          <ac:spMkLst>
            <pc:docMk/>
            <pc:sldMk cId="2190166917" sldId="314"/>
            <ac:spMk id="8" creationId="{52458336-E52F-A14A-7659-B1064EF42ABC}"/>
          </ac:spMkLst>
        </pc:spChg>
        <pc:spChg chg="add del mod">
          <ac:chgData name="Jun Ming Li" userId="9b58a4d3-e994-4065-8c9f-dc9edf3359ce" providerId="ADAL" clId="{19C01B3C-0043-44DB-AA7E-B5994B40F41E}" dt="2024-12-12T00:30:52.756" v="644" actId="21"/>
          <ac:spMkLst>
            <pc:docMk/>
            <pc:sldMk cId="2190166917" sldId="314"/>
            <ac:spMk id="9" creationId="{7052DB5D-890F-15EC-2EC7-328066E8DB8A}"/>
          </ac:spMkLst>
        </pc:spChg>
        <pc:picChg chg="del">
          <ac:chgData name="Jun Ming Li" userId="9b58a4d3-e994-4065-8c9f-dc9edf3359ce" providerId="ADAL" clId="{19C01B3C-0043-44DB-AA7E-B5994B40F41E}" dt="2024-12-12T00:27:19.075" v="584" actId="478"/>
          <ac:picMkLst>
            <pc:docMk/>
            <pc:sldMk cId="2190166917" sldId="314"/>
            <ac:picMk id="2" creationId="{0E703860-EBE9-0FDA-F2C0-3FAA3CF480EA}"/>
          </ac:picMkLst>
        </pc:picChg>
        <pc:picChg chg="add del mod">
          <ac:chgData name="Jun Ming Li" userId="9b58a4d3-e994-4065-8c9f-dc9edf3359ce" providerId="ADAL" clId="{19C01B3C-0043-44DB-AA7E-B5994B40F41E}" dt="2024-12-12T00:26:53.209" v="553" actId="478"/>
          <ac:picMkLst>
            <pc:docMk/>
            <pc:sldMk cId="2190166917" sldId="314"/>
            <ac:picMk id="3" creationId="{6733C4EE-1ED1-4828-79F5-B25A9CA5B2A9}"/>
          </ac:picMkLst>
        </pc:picChg>
        <pc:picChg chg="add del mod">
          <ac:chgData name="Jun Ming Li" userId="9b58a4d3-e994-4065-8c9f-dc9edf3359ce" providerId="ADAL" clId="{19C01B3C-0043-44DB-AA7E-B5994B40F41E}" dt="2024-12-11T23:35:08.729" v="403" actId="21"/>
          <ac:picMkLst>
            <pc:docMk/>
            <pc:sldMk cId="2190166917" sldId="314"/>
            <ac:picMk id="1028" creationId="{FFCB2095-2CDC-881A-F27D-1CB877827904}"/>
          </ac:picMkLst>
        </pc:picChg>
        <pc:picChg chg="add del mod">
          <ac:chgData name="Jun Ming Li" userId="9b58a4d3-e994-4065-8c9f-dc9edf3359ce" providerId="ADAL" clId="{19C01B3C-0043-44DB-AA7E-B5994B40F41E}" dt="2024-12-12T00:26:35.382" v="528" actId="478"/>
          <ac:picMkLst>
            <pc:docMk/>
            <pc:sldMk cId="2190166917" sldId="314"/>
            <ac:picMk id="3074" creationId="{83640D58-8B82-311F-F578-762667D2F621}"/>
          </ac:picMkLst>
        </pc:picChg>
        <pc:picChg chg="add mod">
          <ac:chgData name="Jun Ming Li" userId="9b58a4d3-e994-4065-8c9f-dc9edf3359ce" providerId="ADAL" clId="{19C01B3C-0043-44DB-AA7E-B5994B40F41E}" dt="2024-12-12T00:26:57.302" v="564" actId="1076"/>
          <ac:picMkLst>
            <pc:docMk/>
            <pc:sldMk cId="2190166917" sldId="314"/>
            <ac:picMk id="3076" creationId="{1095DCA5-F395-5F18-1B5A-82B5670B6D6C}"/>
          </ac:picMkLst>
        </pc:picChg>
        <pc:picChg chg="add mod">
          <ac:chgData name="Jun Ming Li" userId="9b58a4d3-e994-4065-8c9f-dc9edf3359ce" providerId="ADAL" clId="{19C01B3C-0043-44DB-AA7E-B5994B40F41E}" dt="2024-12-12T00:27:23.654" v="613" actId="1037"/>
          <ac:picMkLst>
            <pc:docMk/>
            <pc:sldMk cId="2190166917" sldId="314"/>
            <ac:picMk id="3078" creationId="{49561C37-D992-1FD6-22D1-90F72A5B75CF}"/>
          </ac:picMkLst>
        </pc:picChg>
      </pc:sldChg>
      <pc:sldChg chg="addSp delSp modSp mod ord">
        <pc:chgData name="Jun Ming Li" userId="9b58a4d3-e994-4065-8c9f-dc9edf3359ce" providerId="ADAL" clId="{19C01B3C-0043-44DB-AA7E-B5994B40F41E}" dt="2024-12-12T04:34:25.873" v="1958" actId="1076"/>
        <pc:sldMkLst>
          <pc:docMk/>
          <pc:sldMk cId="3154171070" sldId="315"/>
        </pc:sldMkLst>
        <pc:spChg chg="add del mod">
          <ac:chgData name="Jun Ming Li" userId="9b58a4d3-e994-4065-8c9f-dc9edf3359ce" providerId="ADAL" clId="{19C01B3C-0043-44DB-AA7E-B5994B40F41E}" dt="2024-12-12T03:18:18.680" v="1457" actId="478"/>
          <ac:spMkLst>
            <pc:docMk/>
            <pc:sldMk cId="3154171070" sldId="315"/>
            <ac:spMk id="3" creationId="{446EEAED-5E0E-C77F-5177-7A41DA8CBC62}"/>
          </ac:spMkLst>
        </pc:spChg>
        <pc:spChg chg="mod">
          <ac:chgData name="Jun Ming Li" userId="9b58a4d3-e994-4065-8c9f-dc9edf3359ce" providerId="ADAL" clId="{19C01B3C-0043-44DB-AA7E-B5994B40F41E}" dt="2024-12-12T03:03:21.211" v="1455" actId="20577"/>
          <ac:spMkLst>
            <pc:docMk/>
            <pc:sldMk cId="3154171070" sldId="315"/>
            <ac:spMk id="493" creationId="{1A38FC88-FBC1-7ABB-E66F-4CFD55186886}"/>
          </ac:spMkLst>
        </pc:spChg>
        <pc:picChg chg="add del mod">
          <ac:chgData name="Jun Ming Li" userId="9b58a4d3-e994-4065-8c9f-dc9edf3359ce" providerId="ADAL" clId="{19C01B3C-0043-44DB-AA7E-B5994B40F41E}" dt="2024-12-12T04:33:59.857" v="1940" actId="478"/>
          <ac:picMkLst>
            <pc:docMk/>
            <pc:sldMk cId="3154171070" sldId="315"/>
            <ac:picMk id="4" creationId="{70B6D54D-3126-623F-C34F-FA1FE7316BA1}"/>
          </ac:picMkLst>
        </pc:picChg>
        <pc:picChg chg="add del mod">
          <ac:chgData name="Jun Ming Li" userId="9b58a4d3-e994-4065-8c9f-dc9edf3359ce" providerId="ADAL" clId="{19C01B3C-0043-44DB-AA7E-B5994B40F41E}" dt="2024-12-12T04:33:05.340" v="1921" actId="478"/>
          <ac:picMkLst>
            <pc:docMk/>
            <pc:sldMk cId="3154171070" sldId="315"/>
            <ac:picMk id="5" creationId="{27775B32-CE30-DD2F-4C35-22D34962D569}"/>
          </ac:picMkLst>
        </pc:picChg>
        <pc:picChg chg="add mod">
          <ac:chgData name="Jun Ming Li" userId="9b58a4d3-e994-4065-8c9f-dc9edf3359ce" providerId="ADAL" clId="{19C01B3C-0043-44DB-AA7E-B5994B40F41E}" dt="2024-12-12T04:34:20.581" v="1956" actId="1076"/>
          <ac:picMkLst>
            <pc:docMk/>
            <pc:sldMk cId="3154171070" sldId="315"/>
            <ac:picMk id="6" creationId="{BFA53A38-EE86-38C5-6F93-704F3B88D69E}"/>
          </ac:picMkLst>
        </pc:picChg>
        <pc:picChg chg="add mod">
          <ac:chgData name="Jun Ming Li" userId="9b58a4d3-e994-4065-8c9f-dc9edf3359ce" providerId="ADAL" clId="{19C01B3C-0043-44DB-AA7E-B5994B40F41E}" dt="2024-12-12T04:34:22.948" v="1957" actId="1076"/>
          <ac:picMkLst>
            <pc:docMk/>
            <pc:sldMk cId="3154171070" sldId="315"/>
            <ac:picMk id="7" creationId="{DA10F268-FD48-3688-B859-33748A2ADCC9}"/>
          </ac:picMkLst>
        </pc:picChg>
        <pc:picChg chg="add mod">
          <ac:chgData name="Jun Ming Li" userId="9b58a4d3-e994-4065-8c9f-dc9edf3359ce" providerId="ADAL" clId="{19C01B3C-0043-44DB-AA7E-B5994B40F41E}" dt="2024-12-12T04:34:25.873" v="1958" actId="1076"/>
          <ac:picMkLst>
            <pc:docMk/>
            <pc:sldMk cId="3154171070" sldId="315"/>
            <ac:picMk id="8" creationId="{70B6D54D-3126-623F-C34F-FA1FE7316BA1}"/>
          </ac:picMkLst>
        </pc:picChg>
        <pc:picChg chg="del">
          <ac:chgData name="Jun Ming Li" userId="9b58a4d3-e994-4065-8c9f-dc9edf3359ce" providerId="ADAL" clId="{19C01B3C-0043-44DB-AA7E-B5994B40F41E}" dt="2024-12-12T03:18:41.856" v="1459" actId="478"/>
          <ac:picMkLst>
            <pc:docMk/>
            <pc:sldMk cId="3154171070" sldId="315"/>
            <ac:picMk id="10" creationId="{8FAB6552-3BDE-8522-694A-D34F8E680CAA}"/>
          </ac:picMkLst>
        </pc:picChg>
        <pc:picChg chg="del">
          <ac:chgData name="Jun Ming Li" userId="9b58a4d3-e994-4065-8c9f-dc9edf3359ce" providerId="ADAL" clId="{19C01B3C-0043-44DB-AA7E-B5994B40F41E}" dt="2024-12-12T03:18:47.784" v="1460" actId="478"/>
          <ac:picMkLst>
            <pc:docMk/>
            <pc:sldMk cId="3154171070" sldId="315"/>
            <ac:picMk id="11" creationId="{B0CDFF2F-FE1B-3881-F7B2-186EA83CB3B3}"/>
          </ac:picMkLst>
        </pc:picChg>
        <pc:picChg chg="del">
          <ac:chgData name="Jun Ming Li" userId="9b58a4d3-e994-4065-8c9f-dc9edf3359ce" providerId="ADAL" clId="{19C01B3C-0043-44DB-AA7E-B5994B40F41E}" dt="2024-12-12T03:18:15.107" v="1456" actId="478"/>
          <ac:picMkLst>
            <pc:docMk/>
            <pc:sldMk cId="3154171070" sldId="315"/>
            <ac:picMk id="494" creationId="{0486DF67-C3E5-D3E0-91DA-FC0851E3CE2C}"/>
          </ac:picMkLst>
        </pc:picChg>
      </pc:sldChg>
      <pc:sldChg chg="addSp modSp new ord">
        <pc:chgData name="Jun Ming Li" userId="9b58a4d3-e994-4065-8c9f-dc9edf3359ce" providerId="ADAL" clId="{19C01B3C-0043-44DB-AA7E-B5994B40F41E}" dt="2024-12-12T02:08:36.392" v="791"/>
        <pc:sldMkLst>
          <pc:docMk/>
          <pc:sldMk cId="2684714865" sldId="316"/>
        </pc:sldMkLst>
        <pc:picChg chg="add mod">
          <ac:chgData name="Jun Ming Li" userId="9b58a4d3-e994-4065-8c9f-dc9edf3359ce" providerId="ADAL" clId="{19C01B3C-0043-44DB-AA7E-B5994B40F41E}" dt="2024-12-11T23:55:44.966" v="483" actId="1076"/>
          <ac:picMkLst>
            <pc:docMk/>
            <pc:sldMk cId="2684714865" sldId="316"/>
            <ac:picMk id="2050" creationId="{962E021B-69EF-CC2D-F484-40944BAFAB40}"/>
          </ac:picMkLst>
        </pc:picChg>
      </pc:sldChg>
      <pc:sldChg chg="add">
        <pc:chgData name="Jun Ming Li" userId="9b58a4d3-e994-4065-8c9f-dc9edf3359ce" providerId="ADAL" clId="{19C01B3C-0043-44DB-AA7E-B5994B40F41E}" dt="2024-12-12T00:30:32.514" v="636"/>
        <pc:sldMkLst>
          <pc:docMk/>
          <pc:sldMk cId="3273818381" sldId="317"/>
        </pc:sldMkLst>
      </pc:sldChg>
      <pc:sldChg chg="addSp delSp modSp add mod">
        <pc:chgData name="Jun Ming Li" userId="9b58a4d3-e994-4065-8c9f-dc9edf3359ce" providerId="ADAL" clId="{19C01B3C-0043-44DB-AA7E-B5994B40F41E}" dt="2024-12-12T01:25:38.153" v="763" actId="478"/>
        <pc:sldMkLst>
          <pc:docMk/>
          <pc:sldMk cId="3651586674" sldId="318"/>
        </pc:sldMkLst>
        <pc:spChg chg="add mod">
          <ac:chgData name="Jun Ming Li" userId="9b58a4d3-e994-4065-8c9f-dc9edf3359ce" providerId="ADAL" clId="{19C01B3C-0043-44DB-AA7E-B5994B40F41E}" dt="2024-12-12T00:30:58.544" v="681" actId="1036"/>
          <ac:spMkLst>
            <pc:docMk/>
            <pc:sldMk cId="3651586674" sldId="318"/>
            <ac:spMk id="2" creationId="{157F1A7D-19F5-6EBB-C12E-7AF85D2F5A91}"/>
          </ac:spMkLst>
        </pc:spChg>
        <pc:spChg chg="del">
          <ac:chgData name="Jun Ming Li" userId="9b58a4d3-e994-4065-8c9f-dc9edf3359ce" providerId="ADAL" clId="{19C01B3C-0043-44DB-AA7E-B5994B40F41E}" dt="2024-12-12T00:30:48.109" v="642" actId="21"/>
          <ac:spMkLst>
            <pc:docMk/>
            <pc:sldMk cId="3651586674" sldId="318"/>
            <ac:spMk id="7" creationId="{C52AE94B-4596-C359-FE26-19EB916A284C}"/>
          </ac:spMkLst>
        </pc:spChg>
        <pc:spChg chg="add mod">
          <ac:chgData name="Jun Ming Li" userId="9b58a4d3-e994-4065-8c9f-dc9edf3359ce" providerId="ADAL" clId="{19C01B3C-0043-44DB-AA7E-B5994B40F41E}" dt="2024-12-12T00:30:58.544" v="681" actId="1036"/>
          <ac:spMkLst>
            <pc:docMk/>
            <pc:sldMk cId="3651586674" sldId="318"/>
            <ac:spMk id="9" creationId="{7052DB5D-890F-15EC-2EC7-328066E8DB8A}"/>
          </ac:spMkLst>
        </pc:spChg>
        <pc:picChg chg="add del mod">
          <ac:chgData name="Jun Ming Li" userId="9b58a4d3-e994-4065-8c9f-dc9edf3359ce" providerId="ADAL" clId="{19C01B3C-0043-44DB-AA7E-B5994B40F41E}" dt="2024-12-12T01:25:38.153" v="763" actId="478"/>
          <ac:picMkLst>
            <pc:docMk/>
            <pc:sldMk cId="3651586674" sldId="318"/>
            <ac:picMk id="3" creationId="{7FE59325-8D9E-715B-2FB3-32A93A4C742E}"/>
          </ac:picMkLst>
        </pc:picChg>
      </pc:sldChg>
      <pc:sldChg chg="addSp modSp new mod ord">
        <pc:chgData name="Jun Ming Li" userId="9b58a4d3-e994-4065-8c9f-dc9edf3359ce" providerId="ADAL" clId="{19C01B3C-0043-44DB-AA7E-B5994B40F41E}" dt="2024-12-12T03:01:59.492" v="1451" actId="692"/>
        <pc:sldMkLst>
          <pc:docMk/>
          <pc:sldMk cId="84605142" sldId="319"/>
        </pc:sldMkLst>
        <pc:picChg chg="add mod">
          <ac:chgData name="Jun Ming Li" userId="9b58a4d3-e994-4065-8c9f-dc9edf3359ce" providerId="ADAL" clId="{19C01B3C-0043-44DB-AA7E-B5994B40F41E}" dt="2024-12-12T02:35:59.305" v="797" actId="1076"/>
          <ac:picMkLst>
            <pc:docMk/>
            <pc:sldMk cId="84605142" sldId="319"/>
            <ac:picMk id="3" creationId="{70B6D54D-3126-623F-C34F-FA1FE7316BA1}"/>
          </ac:picMkLst>
        </pc:picChg>
        <pc:picChg chg="mod">
          <ac:chgData name="Jun Ming Li" userId="9b58a4d3-e994-4065-8c9f-dc9edf3359ce" providerId="ADAL" clId="{19C01B3C-0043-44DB-AA7E-B5994B40F41E}" dt="2024-12-12T03:01:59.492" v="1451" actId="692"/>
          <ac:picMkLst>
            <pc:docMk/>
            <pc:sldMk cId="84605142" sldId="319"/>
            <ac:picMk id="5" creationId="{BAC0FE92-D8BD-1ECB-9082-99ACCBB23FD5}"/>
          </ac:picMkLst>
        </pc:picChg>
        <pc:picChg chg="add mod">
          <ac:chgData name="Jun Ming Li" userId="9b58a4d3-e994-4065-8c9f-dc9edf3359ce" providerId="ADAL" clId="{19C01B3C-0043-44DB-AA7E-B5994B40F41E}" dt="2024-12-12T02:41:29.932" v="900" actId="1076"/>
          <ac:picMkLst>
            <pc:docMk/>
            <pc:sldMk cId="84605142" sldId="319"/>
            <ac:picMk id="6" creationId="{27775B32-CE30-DD2F-4C35-22D34962D569}"/>
          </ac:picMkLst>
        </pc:picChg>
      </pc:sldChg>
      <pc:sldChg chg="addSp delSp modSp new del mod ord">
        <pc:chgData name="Jun Ming Li" userId="9b58a4d3-e994-4065-8c9f-dc9edf3359ce" providerId="ADAL" clId="{19C01B3C-0043-44DB-AA7E-B5994B40F41E}" dt="2024-12-12T04:26:41.325" v="1800" actId="47"/>
        <pc:sldMkLst>
          <pc:docMk/>
          <pc:sldMk cId="91707270" sldId="320"/>
        </pc:sldMkLst>
        <pc:spChg chg="del">
          <ac:chgData name="Jun Ming Li" userId="9b58a4d3-e994-4065-8c9f-dc9edf3359ce" providerId="ADAL" clId="{19C01B3C-0043-44DB-AA7E-B5994B40F41E}" dt="2024-12-12T04:17:37.515" v="1736" actId="478"/>
          <ac:spMkLst>
            <pc:docMk/>
            <pc:sldMk cId="91707270" sldId="320"/>
            <ac:spMk id="3" creationId="{6848BCAA-BB3A-E906-715E-301C01A20AF4}"/>
          </ac:spMkLst>
        </pc:spChg>
        <pc:spChg chg="del">
          <ac:chgData name="Jun Ming Li" userId="9b58a4d3-e994-4065-8c9f-dc9edf3359ce" providerId="ADAL" clId="{19C01B3C-0043-44DB-AA7E-B5994B40F41E}" dt="2024-12-12T04:17:36.384" v="1735" actId="478"/>
          <ac:spMkLst>
            <pc:docMk/>
            <pc:sldMk cId="91707270" sldId="320"/>
            <ac:spMk id="4" creationId="{7A6D2208-812C-81D8-5B56-5C540ABD6E6B}"/>
          </ac:spMkLst>
        </pc:spChg>
        <pc:spChg chg="del">
          <ac:chgData name="Jun Ming Li" userId="9b58a4d3-e994-4065-8c9f-dc9edf3359ce" providerId="ADAL" clId="{19C01B3C-0043-44DB-AA7E-B5994B40F41E}" dt="2024-12-12T04:17:34.100" v="1734" actId="478"/>
          <ac:spMkLst>
            <pc:docMk/>
            <pc:sldMk cId="91707270" sldId="320"/>
            <ac:spMk id="5" creationId="{6123DA38-7C19-642F-38D5-5E896A27C3E2}"/>
          </ac:spMkLst>
        </pc:spChg>
        <pc:spChg chg="del">
          <ac:chgData name="Jun Ming Li" userId="9b58a4d3-e994-4065-8c9f-dc9edf3359ce" providerId="ADAL" clId="{19C01B3C-0043-44DB-AA7E-B5994B40F41E}" dt="2024-12-12T04:17:41.753" v="1738" actId="478"/>
          <ac:spMkLst>
            <pc:docMk/>
            <pc:sldMk cId="91707270" sldId="320"/>
            <ac:spMk id="6" creationId="{36497DEE-B5F8-8884-9C15-447FD75E1DB6}"/>
          </ac:spMkLst>
        </pc:spChg>
        <pc:spChg chg="del">
          <ac:chgData name="Jun Ming Li" userId="9b58a4d3-e994-4065-8c9f-dc9edf3359ce" providerId="ADAL" clId="{19C01B3C-0043-44DB-AA7E-B5994B40F41E}" dt="2024-12-12T04:17:34.100" v="1734" actId="478"/>
          <ac:spMkLst>
            <pc:docMk/>
            <pc:sldMk cId="91707270" sldId="320"/>
            <ac:spMk id="7" creationId="{F59058CF-A0B3-0680-1E44-4B0467A1957D}"/>
          </ac:spMkLst>
        </pc:spChg>
        <pc:spChg chg="del">
          <ac:chgData name="Jun Ming Li" userId="9b58a4d3-e994-4065-8c9f-dc9edf3359ce" providerId="ADAL" clId="{19C01B3C-0043-44DB-AA7E-B5994B40F41E}" dt="2024-12-12T04:17:38.399" v="1737" actId="478"/>
          <ac:spMkLst>
            <pc:docMk/>
            <pc:sldMk cId="91707270" sldId="320"/>
            <ac:spMk id="8" creationId="{B5521165-6A53-13E9-67DA-19012FF7CD6A}"/>
          </ac:spMkLst>
        </pc:spChg>
        <pc:picChg chg="add mod">
          <ac:chgData name="Jun Ming Li" userId="9b58a4d3-e994-4065-8c9f-dc9edf3359ce" providerId="ADAL" clId="{19C01B3C-0043-44DB-AA7E-B5994B40F41E}" dt="2024-12-12T04:20:08.119" v="1747" actId="1076"/>
          <ac:picMkLst>
            <pc:docMk/>
            <pc:sldMk cId="91707270" sldId="320"/>
            <ac:picMk id="8194" creationId="{9350114F-84C2-C3B6-BFAE-3A42FF209F5D}"/>
          </ac:picMkLst>
        </pc:picChg>
      </pc:sldChg>
      <pc:sldChg chg="addSp new">
        <pc:chgData name="Jun Ming Li" userId="9b58a4d3-e994-4065-8c9f-dc9edf3359ce" providerId="ADAL" clId="{19C01B3C-0043-44DB-AA7E-B5994B40F41E}" dt="2024-12-12T04:16:09.670" v="1730"/>
        <pc:sldMkLst>
          <pc:docMk/>
          <pc:sldMk cId="3865731347" sldId="320"/>
        </pc:sldMkLst>
        <pc:spChg chg="add">
          <ac:chgData name="Jun Ming Li" userId="9b58a4d3-e994-4065-8c9f-dc9edf3359ce" providerId="ADAL" clId="{19C01B3C-0043-44DB-AA7E-B5994B40F41E}" dt="2024-12-12T04:16:09.670" v="1730"/>
          <ac:spMkLst>
            <pc:docMk/>
            <pc:sldMk cId="3865731347" sldId="320"/>
            <ac:spMk id="3" creationId="{790B3FBE-04BD-6BE5-8BED-0B5344C05E35}"/>
          </ac:spMkLst>
        </pc:spChg>
      </pc:sldChg>
      <pc:sldChg chg="add">
        <pc:chgData name="Jun Ming Li" userId="9b58a4d3-e994-4065-8c9f-dc9edf3359ce" providerId="ADAL" clId="{19C01B3C-0043-44DB-AA7E-B5994B40F41E}" dt="2024-12-12T04:18:56.629" v="1742"/>
        <pc:sldMkLst>
          <pc:docMk/>
          <pc:sldMk cId="3218905707" sldId="321"/>
        </pc:sldMkLst>
      </pc:sldChg>
    </pc:docChg>
  </pc:docChgLst>
  <pc:docChgLst>
    <pc:chgData name="Mazen Alhaffar" userId="54eaf322-47fa-4afe-ac85-0630f69c0348" providerId="ADAL" clId="{5ADCEEA6-6465-CD46-9D11-1C04A33FEB15}"/>
    <pc:docChg chg="undo custSel addSld delSld modSld sldOrd delMainMaster">
      <pc:chgData name="Mazen Alhaffar" userId="54eaf322-47fa-4afe-ac85-0630f69c0348" providerId="ADAL" clId="{5ADCEEA6-6465-CD46-9D11-1C04A33FEB15}" dt="2024-12-06T17:49:40.667" v="620" actId="2711"/>
      <pc:docMkLst>
        <pc:docMk/>
      </pc:docMkLst>
      <pc:sldChg chg="del">
        <pc:chgData name="Mazen Alhaffar" userId="54eaf322-47fa-4afe-ac85-0630f69c0348" providerId="ADAL" clId="{5ADCEEA6-6465-CD46-9D11-1C04A33FEB15}" dt="2024-12-06T04:20:39.880" v="226" actId="2696"/>
        <pc:sldMkLst>
          <pc:docMk/>
          <pc:sldMk cId="0" sldId="256"/>
        </pc:sldMkLst>
      </pc:sldChg>
      <pc:sldChg chg="delSp modSp mod">
        <pc:chgData name="Mazen Alhaffar" userId="54eaf322-47fa-4afe-ac85-0630f69c0348" providerId="ADAL" clId="{5ADCEEA6-6465-CD46-9D11-1C04A33FEB15}" dt="2024-12-06T17:49:40.667" v="620" actId="2711"/>
        <pc:sldMkLst>
          <pc:docMk/>
          <pc:sldMk cId="0" sldId="257"/>
        </pc:sldMkLst>
        <pc:spChg chg="mod">
          <ac:chgData name="Mazen Alhaffar" userId="54eaf322-47fa-4afe-ac85-0630f69c0348" providerId="ADAL" clId="{5ADCEEA6-6465-CD46-9D11-1C04A33FEB15}" dt="2024-12-06T04:23:13.613" v="248" actId="1076"/>
          <ac:spMkLst>
            <pc:docMk/>
            <pc:sldMk cId="0" sldId="257"/>
            <ac:spMk id="431" creationId="{00000000-0000-0000-0000-000000000000}"/>
          </ac:spMkLst>
        </pc:spChg>
        <pc:graphicFrameChg chg="mod modGraphic">
          <ac:chgData name="Mazen Alhaffar" userId="54eaf322-47fa-4afe-ac85-0630f69c0348" providerId="ADAL" clId="{5ADCEEA6-6465-CD46-9D11-1C04A33FEB15}" dt="2024-12-06T17:49:40.667" v="620" actId="2711"/>
          <ac:graphicFrameMkLst>
            <pc:docMk/>
            <pc:sldMk cId="0" sldId="257"/>
            <ac:graphicFrameMk id="432" creationId="{00000000-0000-0000-0000-000000000000}"/>
          </ac:graphicFrameMkLst>
        </pc:graphicFrameChg>
      </pc:sldChg>
      <pc:sldChg chg="addSp delSp modSp mod">
        <pc:chgData name="Mazen Alhaffar" userId="54eaf322-47fa-4afe-ac85-0630f69c0348" providerId="ADAL" clId="{5ADCEEA6-6465-CD46-9D11-1C04A33FEB15}" dt="2024-12-06T04:54:42.492" v="619" actId="255"/>
        <pc:sldMkLst>
          <pc:docMk/>
          <pc:sldMk cId="0" sldId="258"/>
        </pc:sldMkLst>
        <pc:spChg chg="mod">
          <ac:chgData name="Mazen Alhaffar" userId="54eaf322-47fa-4afe-ac85-0630f69c0348" providerId="ADAL" clId="{5ADCEEA6-6465-CD46-9D11-1C04A33FEB15}" dt="2024-12-06T04:53:19.117" v="595" actId="1076"/>
          <ac:spMkLst>
            <pc:docMk/>
            <pc:sldMk cId="0" sldId="258"/>
            <ac:spMk id="440" creationId="{00000000-0000-0000-0000-000000000000}"/>
          </ac:spMkLst>
        </pc:spChg>
        <pc:graphicFrameChg chg="add mod modGraphic">
          <ac:chgData name="Mazen Alhaffar" userId="54eaf322-47fa-4afe-ac85-0630f69c0348" providerId="ADAL" clId="{5ADCEEA6-6465-CD46-9D11-1C04A33FEB15}" dt="2024-12-06T04:54:42.492" v="619" actId="255"/>
          <ac:graphicFrameMkLst>
            <pc:docMk/>
            <pc:sldMk cId="0" sldId="258"/>
            <ac:graphicFrameMk id="11" creationId="{25203408-0C00-463A-1405-FFED90C8E78E}"/>
          </ac:graphicFrameMkLst>
        </pc:graphicFrameChg>
      </pc:sldChg>
      <pc:sldChg chg="addSp delSp modSp mod ord">
        <pc:chgData name="Mazen Alhaffar" userId="54eaf322-47fa-4afe-ac85-0630f69c0348" providerId="ADAL" clId="{5ADCEEA6-6465-CD46-9D11-1C04A33FEB15}" dt="2024-12-06T04:11:09.604" v="201" actId="1076"/>
        <pc:sldMkLst>
          <pc:docMk/>
          <pc:sldMk cId="0" sldId="259"/>
        </pc:sldMkLst>
        <pc:spChg chg="mod">
          <ac:chgData name="Mazen Alhaffar" userId="54eaf322-47fa-4afe-ac85-0630f69c0348" providerId="ADAL" clId="{5ADCEEA6-6465-CD46-9D11-1C04A33FEB15}" dt="2024-12-06T04:10:08.214" v="161" actId="1076"/>
          <ac:spMkLst>
            <pc:docMk/>
            <pc:sldMk cId="0" sldId="259"/>
            <ac:spMk id="447" creationId="{00000000-0000-0000-0000-000000000000}"/>
          </ac:spMkLst>
        </pc:spChg>
        <pc:spChg chg="mod">
          <ac:chgData name="Mazen Alhaffar" userId="54eaf322-47fa-4afe-ac85-0630f69c0348" providerId="ADAL" clId="{5ADCEEA6-6465-CD46-9D11-1C04A33FEB15}" dt="2024-12-06T04:07:12.980" v="69" actId="20577"/>
          <ac:spMkLst>
            <pc:docMk/>
            <pc:sldMk cId="0" sldId="259"/>
            <ac:spMk id="453" creationId="{00000000-0000-0000-0000-000000000000}"/>
          </ac:spMkLst>
        </pc:spChg>
        <pc:spChg chg="mod">
          <ac:chgData name="Mazen Alhaffar" userId="54eaf322-47fa-4afe-ac85-0630f69c0348" providerId="ADAL" clId="{5ADCEEA6-6465-CD46-9D11-1C04A33FEB15}" dt="2024-12-06T04:09:35.240" v="150" actId="1076"/>
          <ac:spMkLst>
            <pc:docMk/>
            <pc:sldMk cId="0" sldId="259"/>
            <ac:spMk id="456" creationId="{00000000-0000-0000-0000-000000000000}"/>
          </ac:spMkLst>
        </pc:spChg>
        <pc:spChg chg="mod">
          <ac:chgData name="Mazen Alhaffar" userId="54eaf322-47fa-4afe-ac85-0630f69c0348" providerId="ADAL" clId="{5ADCEEA6-6465-CD46-9D11-1C04A33FEB15}" dt="2024-12-06T04:09:19.291" v="148" actId="14100"/>
          <ac:spMkLst>
            <pc:docMk/>
            <pc:sldMk cId="0" sldId="259"/>
            <ac:spMk id="459" creationId="{00000000-0000-0000-0000-000000000000}"/>
          </ac:spMkLst>
        </pc:spChg>
        <pc:spChg chg="mod">
          <ac:chgData name="Mazen Alhaffar" userId="54eaf322-47fa-4afe-ac85-0630f69c0348" providerId="ADAL" clId="{5ADCEEA6-6465-CD46-9D11-1C04A33FEB15}" dt="2024-12-06T04:11:04.796" v="200" actId="1076"/>
          <ac:spMkLst>
            <pc:docMk/>
            <pc:sldMk cId="0" sldId="259"/>
            <ac:spMk id="462" creationId="{00000000-0000-0000-0000-000000000000}"/>
          </ac:spMkLst>
        </pc:spChg>
        <pc:spChg chg="mod">
          <ac:chgData name="Mazen Alhaffar" userId="54eaf322-47fa-4afe-ac85-0630f69c0348" providerId="ADAL" clId="{5ADCEEA6-6465-CD46-9D11-1C04A33FEB15}" dt="2024-12-06T04:11:09.604" v="201" actId="1076"/>
          <ac:spMkLst>
            <pc:docMk/>
            <pc:sldMk cId="0" sldId="259"/>
            <ac:spMk id="465" creationId="{00000000-0000-0000-0000-000000000000}"/>
          </ac:spMkLst>
        </pc:spChg>
      </pc:sldChg>
      <pc:sldChg chg="addSp delSp modSp mod">
        <pc:chgData name="Mazen Alhaffar" userId="54eaf322-47fa-4afe-ac85-0630f69c0348" providerId="ADAL" clId="{5ADCEEA6-6465-CD46-9D11-1C04A33FEB15}" dt="2024-12-06T04:38:33.881" v="481" actId="20577"/>
        <pc:sldMkLst>
          <pc:docMk/>
          <pc:sldMk cId="0" sldId="260"/>
        </pc:sldMkLst>
        <pc:spChg chg="mod">
          <ac:chgData name="Mazen Alhaffar" userId="54eaf322-47fa-4afe-ac85-0630f69c0348" providerId="ADAL" clId="{5ADCEEA6-6465-CD46-9D11-1C04A33FEB15}" dt="2024-12-06T04:38:33.881" v="481" actId="20577"/>
          <ac:spMkLst>
            <pc:docMk/>
            <pc:sldMk cId="0" sldId="260"/>
            <ac:spMk id="479" creationId="{00000000-0000-0000-0000-000000000000}"/>
          </ac:spMkLst>
        </pc:spChg>
      </pc:sldChg>
      <pc:sldChg chg="addSp delSp modSp mod modNotes">
        <pc:chgData name="Mazen Alhaffar" userId="54eaf322-47fa-4afe-ac85-0630f69c0348" providerId="ADAL" clId="{5ADCEEA6-6465-CD46-9D11-1C04A33FEB15}" dt="2024-12-06T04:37:18.217" v="462" actId="21"/>
        <pc:sldMkLst>
          <pc:docMk/>
          <pc:sldMk cId="0" sldId="263"/>
        </pc:sldMkLst>
      </pc:sldChg>
      <pc:sldChg chg="modNotes">
        <pc:chgData name="Mazen Alhaffar" userId="54eaf322-47fa-4afe-ac85-0630f69c0348" providerId="ADAL" clId="{5ADCEEA6-6465-CD46-9D11-1C04A33FEB15}" dt="2024-12-06T04:13:38.985" v="205"/>
        <pc:sldMkLst>
          <pc:docMk/>
          <pc:sldMk cId="0" sldId="265"/>
        </pc:sldMkLst>
      </pc:sldChg>
      <pc:sldChg chg="modNotes">
        <pc:chgData name="Mazen Alhaffar" userId="54eaf322-47fa-4afe-ac85-0630f69c0348" providerId="ADAL" clId="{5ADCEEA6-6465-CD46-9D11-1C04A33FEB15}" dt="2024-12-06T04:13:38.985" v="205"/>
        <pc:sldMkLst>
          <pc:docMk/>
          <pc:sldMk cId="0" sldId="266"/>
        </pc:sldMkLst>
      </pc:sldChg>
      <pc:sldChg chg="modNotes">
        <pc:chgData name="Mazen Alhaffar" userId="54eaf322-47fa-4afe-ac85-0630f69c0348" providerId="ADAL" clId="{5ADCEEA6-6465-CD46-9D11-1C04A33FEB15}" dt="2024-12-06T04:13:38.985" v="205"/>
        <pc:sldMkLst>
          <pc:docMk/>
          <pc:sldMk cId="0" sldId="267"/>
        </pc:sldMkLst>
      </pc:sldChg>
      <pc:sldChg chg="del">
        <pc:chgData name="Mazen Alhaffar" userId="54eaf322-47fa-4afe-ac85-0630f69c0348" providerId="ADAL" clId="{5ADCEEA6-6465-CD46-9D11-1C04A33FEB15}" dt="2024-12-06T04:44:26.299" v="547" actId="2696"/>
        <pc:sldMkLst>
          <pc:docMk/>
          <pc:sldMk cId="0" sldId="269"/>
        </pc:sldMkLst>
      </pc:sldChg>
      <pc:sldChg chg="modNotes">
        <pc:chgData name="Mazen Alhaffar" userId="54eaf322-47fa-4afe-ac85-0630f69c0348" providerId="ADAL" clId="{5ADCEEA6-6465-CD46-9D11-1C04A33FEB15}" dt="2024-12-06T04:13:38.985" v="205"/>
        <pc:sldMkLst>
          <pc:docMk/>
          <pc:sldMk cId="0" sldId="270"/>
        </pc:sldMkLst>
      </pc:sldChg>
      <pc:sldChg chg="modNotes">
        <pc:chgData name="Mazen Alhaffar" userId="54eaf322-47fa-4afe-ac85-0630f69c0348" providerId="ADAL" clId="{5ADCEEA6-6465-CD46-9D11-1C04A33FEB15}" dt="2024-12-06T04:13:38.985" v="205"/>
        <pc:sldMkLst>
          <pc:docMk/>
          <pc:sldMk cId="0" sldId="272"/>
        </pc:sldMkLst>
      </pc:sldChg>
      <pc:sldChg chg="modNotes">
        <pc:chgData name="Mazen Alhaffar" userId="54eaf322-47fa-4afe-ac85-0630f69c0348" providerId="ADAL" clId="{5ADCEEA6-6465-CD46-9D11-1C04A33FEB15}" dt="2024-12-06T04:13:38.985" v="205"/>
        <pc:sldMkLst>
          <pc:docMk/>
          <pc:sldMk cId="0" sldId="274"/>
        </pc:sldMkLst>
      </pc:sldChg>
      <pc:sldChg chg="modNotes">
        <pc:chgData name="Mazen Alhaffar" userId="54eaf322-47fa-4afe-ac85-0630f69c0348" providerId="ADAL" clId="{5ADCEEA6-6465-CD46-9D11-1C04A33FEB15}" dt="2024-12-06T04:13:38.985" v="205"/>
        <pc:sldMkLst>
          <pc:docMk/>
          <pc:sldMk cId="0" sldId="275"/>
        </pc:sldMkLst>
      </pc:sldChg>
      <pc:sldChg chg="modNotes">
        <pc:chgData name="Mazen Alhaffar" userId="54eaf322-47fa-4afe-ac85-0630f69c0348" providerId="ADAL" clId="{5ADCEEA6-6465-CD46-9D11-1C04A33FEB15}" dt="2024-12-06T04:13:38.985" v="205"/>
        <pc:sldMkLst>
          <pc:docMk/>
          <pc:sldMk cId="0" sldId="276"/>
        </pc:sldMkLst>
      </pc:sldChg>
      <pc:sldChg chg="modNotes">
        <pc:chgData name="Mazen Alhaffar" userId="54eaf322-47fa-4afe-ac85-0630f69c0348" providerId="ADAL" clId="{5ADCEEA6-6465-CD46-9D11-1C04A33FEB15}" dt="2024-12-06T04:13:38.985" v="205"/>
        <pc:sldMkLst>
          <pc:docMk/>
          <pc:sldMk cId="0" sldId="278"/>
        </pc:sldMkLst>
      </pc:sldChg>
      <pc:sldChg chg="modNotes">
        <pc:chgData name="Mazen Alhaffar" userId="54eaf322-47fa-4afe-ac85-0630f69c0348" providerId="ADAL" clId="{5ADCEEA6-6465-CD46-9D11-1C04A33FEB15}" dt="2024-12-06T04:13:38.985" v="205"/>
        <pc:sldMkLst>
          <pc:docMk/>
          <pc:sldMk cId="0" sldId="279"/>
        </pc:sldMkLst>
      </pc:sldChg>
      <pc:sldChg chg="modNotes">
        <pc:chgData name="Mazen Alhaffar" userId="54eaf322-47fa-4afe-ac85-0630f69c0348" providerId="ADAL" clId="{5ADCEEA6-6465-CD46-9D11-1C04A33FEB15}" dt="2024-12-06T04:13:38.985" v="205"/>
        <pc:sldMkLst>
          <pc:docMk/>
          <pc:sldMk cId="0" sldId="280"/>
        </pc:sldMkLst>
      </pc:sldChg>
      <pc:sldChg chg="modNotes">
        <pc:chgData name="Mazen Alhaffar" userId="54eaf322-47fa-4afe-ac85-0630f69c0348" providerId="ADAL" clId="{5ADCEEA6-6465-CD46-9D11-1C04A33FEB15}" dt="2024-12-06T04:13:38.985" v="205"/>
        <pc:sldMkLst>
          <pc:docMk/>
          <pc:sldMk cId="0" sldId="282"/>
        </pc:sldMkLst>
      </pc:sldChg>
      <pc:sldChg chg="modNotes">
        <pc:chgData name="Mazen Alhaffar" userId="54eaf322-47fa-4afe-ac85-0630f69c0348" providerId="ADAL" clId="{5ADCEEA6-6465-CD46-9D11-1C04A33FEB15}" dt="2024-12-06T04:13:38.985" v="205"/>
        <pc:sldMkLst>
          <pc:docMk/>
          <pc:sldMk cId="0" sldId="283"/>
        </pc:sldMkLst>
      </pc:sldChg>
      <pc:sldChg chg="del">
        <pc:chgData name="Mazen Alhaffar" userId="54eaf322-47fa-4afe-ac85-0630f69c0348" providerId="ADAL" clId="{5ADCEEA6-6465-CD46-9D11-1C04A33FEB15}" dt="2024-12-06T04:43:32.053" v="537" actId="2696"/>
        <pc:sldMkLst>
          <pc:docMk/>
          <pc:sldMk cId="0" sldId="284"/>
        </pc:sldMkLst>
      </pc:sldChg>
      <pc:sldChg chg="modNotes">
        <pc:chgData name="Mazen Alhaffar" userId="54eaf322-47fa-4afe-ac85-0630f69c0348" providerId="ADAL" clId="{5ADCEEA6-6465-CD46-9D11-1C04A33FEB15}" dt="2024-12-06T04:13:38.985" v="205"/>
        <pc:sldMkLst>
          <pc:docMk/>
          <pc:sldMk cId="0" sldId="285"/>
        </pc:sldMkLst>
      </pc:sldChg>
      <pc:sldChg chg="addSp delSp modSp mod">
        <pc:chgData name="Mazen Alhaffar" userId="54eaf322-47fa-4afe-ac85-0630f69c0348" providerId="ADAL" clId="{5ADCEEA6-6465-CD46-9D11-1C04A33FEB15}" dt="2024-12-06T04:21:08.495" v="234"/>
        <pc:sldMkLst>
          <pc:docMk/>
          <pc:sldMk cId="0" sldId="286"/>
        </pc:sldMkLst>
        <pc:spChg chg="mod">
          <ac:chgData name="Mazen Alhaffar" userId="54eaf322-47fa-4afe-ac85-0630f69c0348" providerId="ADAL" clId="{5ADCEEA6-6465-CD46-9D11-1C04A33FEB15}" dt="2024-12-06T04:20:53.171" v="227" actId="20577"/>
          <ac:spMkLst>
            <pc:docMk/>
            <pc:sldMk cId="0" sldId="286"/>
            <ac:spMk id="1073" creationId="{00000000-0000-0000-0000-000000000000}"/>
          </ac:spMkLst>
        </pc:spChg>
      </pc:sldChg>
      <pc:sldChg chg="del">
        <pc:chgData name="Mazen Alhaffar" userId="54eaf322-47fa-4afe-ac85-0630f69c0348" providerId="ADAL" clId="{5ADCEEA6-6465-CD46-9D11-1C04A33FEB15}" dt="2024-12-06T04:13:38.954" v="202" actId="2696"/>
        <pc:sldMkLst>
          <pc:docMk/>
          <pc:sldMk cId="0" sldId="287"/>
        </pc:sldMkLst>
      </pc:sldChg>
      <pc:sldChg chg="del modNotes">
        <pc:chgData name="Mazen Alhaffar" userId="54eaf322-47fa-4afe-ac85-0630f69c0348" providerId="ADAL" clId="{5ADCEEA6-6465-CD46-9D11-1C04A33FEB15}" dt="2024-12-06T04:13:38.985" v="205"/>
        <pc:sldMkLst>
          <pc:docMk/>
          <pc:sldMk cId="0" sldId="288"/>
        </pc:sldMkLst>
      </pc:sldChg>
      <pc:sldChg chg="del modNotes">
        <pc:chgData name="Mazen Alhaffar" userId="54eaf322-47fa-4afe-ac85-0630f69c0348" providerId="ADAL" clId="{5ADCEEA6-6465-CD46-9D11-1C04A33FEB15}" dt="2024-12-06T04:13:38.985" v="205"/>
        <pc:sldMkLst>
          <pc:docMk/>
          <pc:sldMk cId="0" sldId="289"/>
        </pc:sldMkLst>
      </pc:sldChg>
      <pc:sldChg chg="del">
        <pc:chgData name="Mazen Alhaffar" userId="54eaf322-47fa-4afe-ac85-0630f69c0348" providerId="ADAL" clId="{5ADCEEA6-6465-CD46-9D11-1C04A33FEB15}" dt="2024-12-06T04:20:32.311" v="206" actId="2696"/>
        <pc:sldMkLst>
          <pc:docMk/>
          <pc:sldMk cId="0" sldId="290"/>
        </pc:sldMkLst>
      </pc:sldChg>
      <pc:sldChg chg="del">
        <pc:chgData name="Mazen Alhaffar" userId="54eaf322-47fa-4afe-ac85-0630f69c0348" providerId="ADAL" clId="{5ADCEEA6-6465-CD46-9D11-1C04A33FEB15}" dt="2024-12-06T04:20:32.324" v="207" actId="2696"/>
        <pc:sldMkLst>
          <pc:docMk/>
          <pc:sldMk cId="0" sldId="291"/>
        </pc:sldMkLst>
      </pc:sldChg>
      <pc:sldChg chg="del">
        <pc:chgData name="Mazen Alhaffar" userId="54eaf322-47fa-4afe-ac85-0630f69c0348" providerId="ADAL" clId="{5ADCEEA6-6465-CD46-9D11-1C04A33FEB15}" dt="2024-12-06T04:20:32.338" v="208" actId="2696"/>
        <pc:sldMkLst>
          <pc:docMk/>
          <pc:sldMk cId="0" sldId="292"/>
        </pc:sldMkLst>
      </pc:sldChg>
      <pc:sldChg chg="del">
        <pc:chgData name="Mazen Alhaffar" userId="54eaf322-47fa-4afe-ac85-0630f69c0348" providerId="ADAL" clId="{5ADCEEA6-6465-CD46-9D11-1C04A33FEB15}" dt="2024-12-06T04:20:32.366" v="209" actId="2696"/>
        <pc:sldMkLst>
          <pc:docMk/>
          <pc:sldMk cId="0" sldId="293"/>
        </pc:sldMkLst>
      </pc:sldChg>
      <pc:sldChg chg="del">
        <pc:chgData name="Mazen Alhaffar" userId="54eaf322-47fa-4afe-ac85-0630f69c0348" providerId="ADAL" clId="{5ADCEEA6-6465-CD46-9D11-1C04A33FEB15}" dt="2024-12-06T04:20:32.507" v="210" actId="2696"/>
        <pc:sldMkLst>
          <pc:docMk/>
          <pc:sldMk cId="0" sldId="294"/>
        </pc:sldMkLst>
      </pc:sldChg>
      <pc:sldChg chg="del">
        <pc:chgData name="Mazen Alhaffar" userId="54eaf322-47fa-4afe-ac85-0630f69c0348" providerId="ADAL" clId="{5ADCEEA6-6465-CD46-9D11-1C04A33FEB15}" dt="2024-12-06T04:20:32.660" v="211" actId="2696"/>
        <pc:sldMkLst>
          <pc:docMk/>
          <pc:sldMk cId="0" sldId="295"/>
        </pc:sldMkLst>
      </pc:sldChg>
      <pc:sldChg chg="del">
        <pc:chgData name="Mazen Alhaffar" userId="54eaf322-47fa-4afe-ac85-0630f69c0348" providerId="ADAL" clId="{5ADCEEA6-6465-CD46-9D11-1C04A33FEB15}" dt="2024-12-06T04:20:32.710" v="212" actId="2696"/>
        <pc:sldMkLst>
          <pc:docMk/>
          <pc:sldMk cId="0" sldId="296"/>
        </pc:sldMkLst>
      </pc:sldChg>
      <pc:sldChg chg="modSp del modNotes">
        <pc:chgData name="Mazen Alhaffar" userId="54eaf322-47fa-4afe-ac85-0630f69c0348" providerId="ADAL" clId="{5ADCEEA6-6465-CD46-9D11-1C04A33FEB15}" dt="2024-12-06T04:20:33.122" v="225"/>
        <pc:sldMkLst>
          <pc:docMk/>
          <pc:sldMk cId="0" sldId="297"/>
        </pc:sldMkLst>
      </pc:sldChg>
      <pc:sldChg chg="del">
        <pc:chgData name="Mazen Alhaffar" userId="54eaf322-47fa-4afe-ac85-0630f69c0348" providerId="ADAL" clId="{5ADCEEA6-6465-CD46-9D11-1C04A33FEB15}" dt="2024-12-06T04:20:32.780" v="214" actId="2696"/>
        <pc:sldMkLst>
          <pc:docMk/>
          <pc:sldMk cId="0" sldId="298"/>
        </pc:sldMkLst>
      </pc:sldChg>
      <pc:sldChg chg="del">
        <pc:chgData name="Mazen Alhaffar" userId="54eaf322-47fa-4afe-ac85-0630f69c0348" providerId="ADAL" clId="{5ADCEEA6-6465-CD46-9D11-1C04A33FEB15}" dt="2024-12-06T04:20:32.819" v="215" actId="2696"/>
        <pc:sldMkLst>
          <pc:docMk/>
          <pc:sldMk cId="0" sldId="299"/>
        </pc:sldMkLst>
      </pc:sldChg>
      <pc:sldChg chg="del">
        <pc:chgData name="Mazen Alhaffar" userId="54eaf322-47fa-4afe-ac85-0630f69c0348" providerId="ADAL" clId="{5ADCEEA6-6465-CD46-9D11-1C04A33FEB15}" dt="2024-12-06T04:20:32.862" v="216" actId="2696"/>
        <pc:sldMkLst>
          <pc:docMk/>
          <pc:sldMk cId="0" sldId="300"/>
        </pc:sldMkLst>
      </pc:sldChg>
      <pc:sldChg chg="del modNotes">
        <pc:chgData name="Mazen Alhaffar" userId="54eaf322-47fa-4afe-ac85-0630f69c0348" providerId="ADAL" clId="{5ADCEEA6-6465-CD46-9D11-1C04A33FEB15}" dt="2024-12-06T04:20:33.122" v="225"/>
        <pc:sldMkLst>
          <pc:docMk/>
          <pc:sldMk cId="0" sldId="301"/>
        </pc:sldMkLst>
      </pc:sldChg>
      <pc:sldChg chg="del modNotes">
        <pc:chgData name="Mazen Alhaffar" userId="54eaf322-47fa-4afe-ac85-0630f69c0348" providerId="ADAL" clId="{5ADCEEA6-6465-CD46-9D11-1C04A33FEB15}" dt="2024-12-06T04:20:33.122" v="225"/>
        <pc:sldMkLst>
          <pc:docMk/>
          <pc:sldMk cId="0" sldId="302"/>
        </pc:sldMkLst>
      </pc:sldChg>
      <pc:sldChg chg="del modNotes">
        <pc:chgData name="Mazen Alhaffar" userId="54eaf322-47fa-4afe-ac85-0630f69c0348" providerId="ADAL" clId="{5ADCEEA6-6465-CD46-9D11-1C04A33FEB15}" dt="2024-12-06T04:20:33.122" v="225"/>
        <pc:sldMkLst>
          <pc:docMk/>
          <pc:sldMk cId="0" sldId="303"/>
        </pc:sldMkLst>
      </pc:sldChg>
      <pc:sldChg chg="del modNotes">
        <pc:chgData name="Mazen Alhaffar" userId="54eaf322-47fa-4afe-ac85-0630f69c0348" providerId="ADAL" clId="{5ADCEEA6-6465-CD46-9D11-1C04A33FEB15}" dt="2024-12-06T04:20:33.122" v="225"/>
        <pc:sldMkLst>
          <pc:docMk/>
          <pc:sldMk cId="0" sldId="304"/>
        </pc:sldMkLst>
      </pc:sldChg>
      <pc:sldChg chg="del modNotes">
        <pc:chgData name="Mazen Alhaffar" userId="54eaf322-47fa-4afe-ac85-0630f69c0348" providerId="ADAL" clId="{5ADCEEA6-6465-CD46-9D11-1C04A33FEB15}" dt="2024-12-06T04:20:33.122" v="225"/>
        <pc:sldMkLst>
          <pc:docMk/>
          <pc:sldMk cId="0" sldId="305"/>
        </pc:sldMkLst>
      </pc:sldChg>
      <pc:sldChg chg="del modNotes">
        <pc:chgData name="Mazen Alhaffar" userId="54eaf322-47fa-4afe-ac85-0630f69c0348" providerId="ADAL" clId="{5ADCEEA6-6465-CD46-9D11-1C04A33FEB15}" dt="2024-12-06T04:20:33.122" v="225"/>
        <pc:sldMkLst>
          <pc:docMk/>
          <pc:sldMk cId="0" sldId="306"/>
        </pc:sldMkLst>
      </pc:sldChg>
      <pc:sldChg chg="del modNotes">
        <pc:chgData name="Mazen Alhaffar" userId="54eaf322-47fa-4afe-ac85-0630f69c0348" providerId="ADAL" clId="{5ADCEEA6-6465-CD46-9D11-1C04A33FEB15}" dt="2024-12-06T04:20:33.122" v="225"/>
        <pc:sldMkLst>
          <pc:docMk/>
          <pc:sldMk cId="0" sldId="307"/>
        </pc:sldMkLst>
      </pc:sldChg>
      <pc:sldChg chg="modSp mod">
        <pc:chgData name="Mazen Alhaffar" userId="54eaf322-47fa-4afe-ac85-0630f69c0348" providerId="ADAL" clId="{5ADCEEA6-6465-CD46-9D11-1C04A33FEB15}" dt="2024-12-06T03:56:38.072" v="3" actId="14100"/>
        <pc:sldMkLst>
          <pc:docMk/>
          <pc:sldMk cId="2294491758" sldId="308"/>
        </pc:sldMkLst>
        <pc:spChg chg="mod">
          <ac:chgData name="Mazen Alhaffar" userId="54eaf322-47fa-4afe-ac85-0630f69c0348" providerId="ADAL" clId="{5ADCEEA6-6465-CD46-9D11-1C04A33FEB15}" dt="2024-12-06T03:56:38.072" v="3" actId="14100"/>
          <ac:spMkLst>
            <pc:docMk/>
            <pc:sldMk cId="2294491758" sldId="308"/>
            <ac:spMk id="2" creationId="{97E3BF37-074F-63C5-23F2-AB52095B3E6E}"/>
          </ac:spMkLst>
        </pc:spChg>
      </pc:sldChg>
      <pc:sldChg chg="modSp add mod ord setBg">
        <pc:chgData name="Mazen Alhaffar" userId="54eaf322-47fa-4afe-ac85-0630f69c0348" providerId="ADAL" clId="{5ADCEEA6-6465-CD46-9D11-1C04A33FEB15}" dt="2024-12-06T04:43:00.456" v="530" actId="20577"/>
        <pc:sldMkLst>
          <pc:docMk/>
          <pc:sldMk cId="3314208452" sldId="309"/>
        </pc:sldMkLst>
        <pc:spChg chg="mod">
          <ac:chgData name="Mazen Alhaffar" userId="54eaf322-47fa-4afe-ac85-0630f69c0348" providerId="ADAL" clId="{5ADCEEA6-6465-CD46-9D11-1C04A33FEB15}" dt="2024-12-06T04:43:00.456" v="530" actId="20577"/>
          <ac:spMkLst>
            <pc:docMk/>
            <pc:sldMk cId="3314208452" sldId="309"/>
            <ac:spMk id="477" creationId="{C33509DA-6DDC-CB6C-0FBA-322580DAA303}"/>
          </ac:spMkLst>
        </pc:spChg>
        <pc:spChg chg="mod">
          <ac:chgData name="Mazen Alhaffar" userId="54eaf322-47fa-4afe-ac85-0630f69c0348" providerId="ADAL" clId="{5ADCEEA6-6465-CD46-9D11-1C04A33FEB15}" dt="2024-12-06T04:39:07.948" v="492" actId="20577"/>
          <ac:spMkLst>
            <pc:docMk/>
            <pc:sldMk cId="3314208452" sldId="309"/>
            <ac:spMk id="479" creationId="{74D26947-D19F-AD80-DEA0-EAECCEA0AEA7}"/>
          </ac:spMkLst>
        </pc:spChg>
      </pc:sldChg>
      <pc:sldChg chg="modSp add mod">
        <pc:chgData name="Mazen Alhaffar" userId="54eaf322-47fa-4afe-ac85-0630f69c0348" providerId="ADAL" clId="{5ADCEEA6-6465-CD46-9D11-1C04A33FEB15}" dt="2024-12-06T04:43:04.776" v="532" actId="20577"/>
        <pc:sldMkLst>
          <pc:docMk/>
          <pc:sldMk cId="4263771812" sldId="310"/>
        </pc:sldMkLst>
        <pc:spChg chg="mod">
          <ac:chgData name="Mazen Alhaffar" userId="54eaf322-47fa-4afe-ac85-0630f69c0348" providerId="ADAL" clId="{5ADCEEA6-6465-CD46-9D11-1C04A33FEB15}" dt="2024-12-06T04:43:04.776" v="532" actId="20577"/>
          <ac:spMkLst>
            <pc:docMk/>
            <pc:sldMk cId="4263771812" sldId="310"/>
            <ac:spMk id="477" creationId="{9422AF66-3A45-2150-1CE7-AAF368E7C9EE}"/>
          </ac:spMkLst>
        </pc:spChg>
        <pc:spChg chg="mod">
          <ac:chgData name="Mazen Alhaffar" userId="54eaf322-47fa-4afe-ac85-0630f69c0348" providerId="ADAL" clId="{5ADCEEA6-6465-CD46-9D11-1C04A33FEB15}" dt="2024-12-06T04:39:28.001" v="512" actId="20577"/>
          <ac:spMkLst>
            <pc:docMk/>
            <pc:sldMk cId="4263771812" sldId="310"/>
            <ac:spMk id="479" creationId="{F728A118-BF4E-A745-7091-B966CD1E57F5}"/>
          </ac:spMkLst>
        </pc:spChg>
      </pc:sldChg>
      <pc:sldChg chg="addSp delSp modSp add mod">
        <pc:chgData name="Mazen Alhaffar" userId="54eaf322-47fa-4afe-ac85-0630f69c0348" providerId="ADAL" clId="{5ADCEEA6-6465-CD46-9D11-1C04A33FEB15}" dt="2024-12-06T04:44:22.503" v="546" actId="478"/>
        <pc:sldMkLst>
          <pc:docMk/>
          <pc:sldMk cId="64259376" sldId="311"/>
        </pc:sldMkLst>
        <pc:spChg chg="add mod">
          <ac:chgData name="Mazen Alhaffar" userId="54eaf322-47fa-4afe-ac85-0630f69c0348" providerId="ADAL" clId="{5ADCEEA6-6465-CD46-9D11-1C04A33FEB15}" dt="2024-12-06T04:43:51.894" v="538" actId="478"/>
          <ac:spMkLst>
            <pc:docMk/>
            <pc:sldMk cId="64259376" sldId="311"/>
            <ac:spMk id="3" creationId="{205703FE-37A9-0349-2B91-D814959CCC3C}"/>
          </ac:spMkLst>
        </pc:spChg>
        <pc:spChg chg="mod">
          <ac:chgData name="Mazen Alhaffar" userId="54eaf322-47fa-4afe-ac85-0630f69c0348" providerId="ADAL" clId="{5ADCEEA6-6465-CD46-9D11-1C04A33FEB15}" dt="2024-12-06T04:43:08.916" v="534" actId="20577"/>
          <ac:spMkLst>
            <pc:docMk/>
            <pc:sldMk cId="64259376" sldId="311"/>
            <ac:spMk id="477" creationId="{6CBE538B-DBB5-9EB6-770A-136AD32E228D}"/>
          </ac:spMkLst>
        </pc:spChg>
        <pc:spChg chg="mod">
          <ac:chgData name="Mazen Alhaffar" userId="54eaf322-47fa-4afe-ac85-0630f69c0348" providerId="ADAL" clId="{5ADCEEA6-6465-CD46-9D11-1C04A33FEB15}" dt="2024-12-06T04:43:25.161" v="536" actId="14100"/>
          <ac:spMkLst>
            <pc:docMk/>
            <pc:sldMk cId="64259376" sldId="311"/>
            <ac:spMk id="479" creationId="{C6C18E88-EFB7-B177-C1F6-CFC81D455B4A}"/>
          </ac:spMkLst>
        </pc:spChg>
        <pc:picChg chg="add mod">
          <ac:chgData name="Mazen Alhaffar" userId="54eaf322-47fa-4afe-ac85-0630f69c0348" providerId="ADAL" clId="{5ADCEEA6-6465-CD46-9D11-1C04A33FEB15}" dt="2024-12-06T04:44:06.257" v="545" actId="14100"/>
          <ac:picMkLst>
            <pc:docMk/>
            <pc:sldMk cId="64259376" sldId="311"/>
            <ac:picMk id="4" creationId="{2A357B4B-22D6-A803-6916-5AD9A0AECC4A}"/>
          </ac:picMkLst>
        </pc:picChg>
      </pc:sldChg>
      <pc:sldMasterChg chg="del">
        <pc:chgData name="Mazen Alhaffar" userId="54eaf322-47fa-4afe-ac85-0630f69c0348" providerId="ADAL" clId="{5ADCEEA6-6465-CD46-9D11-1C04A33FEB15}" dt="2024-12-06T04:20:33.122" v="224" actId="2696"/>
        <pc:sldMasterMkLst>
          <pc:docMk/>
          <pc:sldMasterMk cId="0" sldId="2147483679"/>
        </pc:sldMasterMkLst>
      </pc:sldMasterChg>
    </pc:docChg>
  </pc:docChgLst>
  <pc:docChgLst>
    <pc:chgData name="Jairo Andres Onate" userId="d03cd148-744d-4b95-bd82-9d7b2f6d25c9" providerId="ADAL" clId="{2D73653A-36FF-1D4F-8EE1-13CC9D6A51B6}"/>
    <pc:docChg chg="undo custSel addSld delSld modSld sldOrd">
      <pc:chgData name="Jairo Andres Onate" userId="d03cd148-744d-4b95-bd82-9d7b2f6d25c9" providerId="ADAL" clId="{2D73653A-36FF-1D4F-8EE1-13CC9D6A51B6}" dt="2024-12-12T04:51:42.584" v="1084" actId="1036"/>
      <pc:docMkLst>
        <pc:docMk/>
      </pc:docMkLst>
      <pc:sldChg chg="modSp mod">
        <pc:chgData name="Jairo Andres Onate" userId="d03cd148-744d-4b95-bd82-9d7b2f6d25c9" providerId="ADAL" clId="{2D73653A-36FF-1D4F-8EE1-13CC9D6A51B6}" dt="2024-12-12T04:49:06.472" v="1071" actId="113"/>
        <pc:sldMkLst>
          <pc:docMk/>
          <pc:sldMk cId="0" sldId="258"/>
        </pc:sldMkLst>
        <pc:graphicFrameChg chg="mod modGraphic">
          <ac:chgData name="Jairo Andres Onate" userId="d03cd148-744d-4b95-bd82-9d7b2f6d25c9" providerId="ADAL" clId="{2D73653A-36FF-1D4F-8EE1-13CC9D6A51B6}" dt="2024-12-12T04:49:06.472" v="1071" actId="113"/>
          <ac:graphicFrameMkLst>
            <pc:docMk/>
            <pc:sldMk cId="0" sldId="258"/>
            <ac:graphicFrameMk id="11" creationId="{25203408-0C00-463A-1405-FFED90C8E78E}"/>
          </ac:graphicFrameMkLst>
        </pc:graphicFrameChg>
      </pc:sldChg>
      <pc:sldChg chg="delSp mod">
        <pc:chgData name="Jairo Andres Onate" userId="d03cd148-744d-4b95-bd82-9d7b2f6d25c9" providerId="ADAL" clId="{2D73653A-36FF-1D4F-8EE1-13CC9D6A51B6}" dt="2024-12-06T04:42:36.965" v="0" actId="478"/>
        <pc:sldMkLst>
          <pc:docMk/>
          <pc:sldMk cId="0" sldId="260"/>
        </pc:sldMkLst>
      </pc:sldChg>
      <pc:sldChg chg="addSp delSp modSp mod">
        <pc:chgData name="Jairo Andres Onate" userId="d03cd148-744d-4b95-bd82-9d7b2f6d25c9" providerId="ADAL" clId="{2D73653A-36FF-1D4F-8EE1-13CC9D6A51B6}" dt="2024-12-06T04:46:47.402" v="18"/>
        <pc:sldMkLst>
          <pc:docMk/>
          <pc:sldMk cId="0" sldId="261"/>
        </pc:sldMkLst>
        <pc:spChg chg="mod">
          <ac:chgData name="Jairo Andres Onate" userId="d03cd148-744d-4b95-bd82-9d7b2f6d25c9" providerId="ADAL" clId="{2D73653A-36FF-1D4F-8EE1-13CC9D6A51B6}" dt="2024-12-06T04:46:18.630" v="16" actId="14100"/>
          <ac:spMkLst>
            <pc:docMk/>
            <pc:sldMk cId="0" sldId="261"/>
            <ac:spMk id="486" creationId="{00000000-0000-0000-0000-000000000000}"/>
          </ac:spMkLst>
        </pc:spChg>
      </pc:sldChg>
      <pc:sldChg chg="modSp mod modShow">
        <pc:chgData name="Jairo Andres Onate" userId="d03cd148-744d-4b95-bd82-9d7b2f6d25c9" providerId="ADAL" clId="{2D73653A-36FF-1D4F-8EE1-13CC9D6A51B6}" dt="2024-12-12T04:51:42.584" v="1084" actId="1036"/>
        <pc:sldMkLst>
          <pc:docMk/>
          <pc:sldMk cId="0" sldId="263"/>
        </pc:sldMkLst>
        <pc:picChg chg="mod">
          <ac:chgData name="Jairo Andres Onate" userId="d03cd148-744d-4b95-bd82-9d7b2f6d25c9" providerId="ADAL" clId="{2D73653A-36FF-1D4F-8EE1-13CC9D6A51B6}" dt="2024-12-12T04:51:42.584" v="1084" actId="1036"/>
          <ac:picMkLst>
            <pc:docMk/>
            <pc:sldMk cId="0" sldId="263"/>
            <ac:picMk id="1030" creationId="{0EEABFCD-7853-F53F-783B-830DD66A90C1}"/>
          </ac:picMkLst>
        </pc:picChg>
      </pc:sldChg>
      <pc:sldChg chg="mod modShow">
        <pc:chgData name="Jairo Andres Onate" userId="d03cd148-744d-4b95-bd82-9d7b2f6d25c9" providerId="ADAL" clId="{2D73653A-36FF-1D4F-8EE1-13CC9D6A51B6}" dt="2024-12-06T04:53:34.866" v="39" actId="729"/>
        <pc:sldMkLst>
          <pc:docMk/>
          <pc:sldMk cId="0" sldId="264"/>
        </pc:sldMkLst>
      </pc:sldChg>
      <pc:sldChg chg="mod modShow">
        <pc:chgData name="Jairo Andres Onate" userId="d03cd148-744d-4b95-bd82-9d7b2f6d25c9" providerId="ADAL" clId="{2D73653A-36FF-1D4F-8EE1-13CC9D6A51B6}" dt="2024-12-06T04:53:33.049" v="38" actId="729"/>
        <pc:sldMkLst>
          <pc:docMk/>
          <pc:sldMk cId="0" sldId="265"/>
        </pc:sldMkLst>
      </pc:sldChg>
      <pc:sldChg chg="addSp delSp modSp add mod modShow">
        <pc:chgData name="Jairo Andres Onate" userId="d03cd148-744d-4b95-bd82-9d7b2f6d25c9" providerId="ADAL" clId="{2D73653A-36FF-1D4F-8EE1-13CC9D6A51B6}" dt="2024-12-12T04:27:24.914" v="1019" actId="20577"/>
        <pc:sldMkLst>
          <pc:docMk/>
          <pc:sldMk cId="0" sldId="266"/>
        </pc:sldMkLst>
        <pc:spChg chg="mod">
          <ac:chgData name="Jairo Andres Onate" userId="d03cd148-744d-4b95-bd82-9d7b2f6d25c9" providerId="ADAL" clId="{2D73653A-36FF-1D4F-8EE1-13CC9D6A51B6}" dt="2024-12-12T03:43:37.820" v="797"/>
          <ac:spMkLst>
            <pc:docMk/>
            <pc:sldMk cId="0" sldId="266"/>
            <ac:spMk id="3" creationId="{D1776F78-162C-C9CD-0D58-6245274B28F1}"/>
          </ac:spMkLst>
        </pc:spChg>
        <pc:spChg chg="mod">
          <ac:chgData name="Jairo Andres Onate" userId="d03cd148-744d-4b95-bd82-9d7b2f6d25c9" providerId="ADAL" clId="{2D73653A-36FF-1D4F-8EE1-13CC9D6A51B6}" dt="2024-12-12T03:43:37.820" v="797"/>
          <ac:spMkLst>
            <pc:docMk/>
            <pc:sldMk cId="0" sldId="266"/>
            <ac:spMk id="4" creationId="{5D942804-00D9-CB11-5E8C-4359F190A34A}"/>
          </ac:spMkLst>
        </pc:spChg>
        <pc:spChg chg="mod">
          <ac:chgData name="Jairo Andres Onate" userId="d03cd148-744d-4b95-bd82-9d7b2f6d25c9" providerId="ADAL" clId="{2D73653A-36FF-1D4F-8EE1-13CC9D6A51B6}" dt="2024-12-12T03:43:37.820" v="797"/>
          <ac:spMkLst>
            <pc:docMk/>
            <pc:sldMk cId="0" sldId="266"/>
            <ac:spMk id="5" creationId="{CC55B5C1-99B3-CFC0-48B4-EFC1707C31F5}"/>
          </ac:spMkLst>
        </pc:spChg>
        <pc:spChg chg="mod">
          <ac:chgData name="Jairo Andres Onate" userId="d03cd148-744d-4b95-bd82-9d7b2f6d25c9" providerId="ADAL" clId="{2D73653A-36FF-1D4F-8EE1-13CC9D6A51B6}" dt="2024-12-12T03:43:37.820" v="797"/>
          <ac:spMkLst>
            <pc:docMk/>
            <pc:sldMk cId="0" sldId="266"/>
            <ac:spMk id="6" creationId="{BB69A468-2697-B377-D128-8E72BB395100}"/>
          </ac:spMkLst>
        </pc:spChg>
        <pc:spChg chg="mod">
          <ac:chgData name="Jairo Andres Onate" userId="d03cd148-744d-4b95-bd82-9d7b2f6d25c9" providerId="ADAL" clId="{2D73653A-36FF-1D4F-8EE1-13CC9D6A51B6}" dt="2024-12-12T03:43:37.820" v="797"/>
          <ac:spMkLst>
            <pc:docMk/>
            <pc:sldMk cId="0" sldId="266"/>
            <ac:spMk id="7" creationId="{70E06491-984D-F96D-F8E0-4BC45CF4621F}"/>
          </ac:spMkLst>
        </pc:spChg>
        <pc:spChg chg="mod">
          <ac:chgData name="Jairo Andres Onate" userId="d03cd148-744d-4b95-bd82-9d7b2f6d25c9" providerId="ADAL" clId="{2D73653A-36FF-1D4F-8EE1-13CC9D6A51B6}" dt="2024-12-12T03:43:37.820" v="797"/>
          <ac:spMkLst>
            <pc:docMk/>
            <pc:sldMk cId="0" sldId="266"/>
            <ac:spMk id="8" creationId="{748495CE-1043-4A29-596B-02A995BB64E7}"/>
          </ac:spMkLst>
        </pc:spChg>
        <pc:spChg chg="add del mod">
          <ac:chgData name="Jairo Andres Onate" userId="d03cd148-744d-4b95-bd82-9d7b2f6d25c9" providerId="ADAL" clId="{2D73653A-36FF-1D4F-8EE1-13CC9D6A51B6}" dt="2024-12-12T03:55:11.371" v="867" actId="478"/>
          <ac:spMkLst>
            <pc:docMk/>
            <pc:sldMk cId="0" sldId="266"/>
            <ac:spMk id="9" creationId="{E5E916DF-7798-7CFA-E5F3-AADC7FB77887}"/>
          </ac:spMkLst>
        </pc:spChg>
        <pc:spChg chg="add del mod">
          <ac:chgData name="Jairo Andres Onate" userId="d03cd148-744d-4b95-bd82-9d7b2f6d25c9" providerId="ADAL" clId="{2D73653A-36FF-1D4F-8EE1-13CC9D6A51B6}" dt="2024-12-12T03:55:16.048" v="868" actId="478"/>
          <ac:spMkLst>
            <pc:docMk/>
            <pc:sldMk cId="0" sldId="266"/>
            <ac:spMk id="10" creationId="{2EA85795-A98E-02E8-1FFD-9B4283A2FE69}"/>
          </ac:spMkLst>
        </pc:spChg>
        <pc:spChg chg="mod">
          <ac:chgData name="Jairo Andres Onate" userId="d03cd148-744d-4b95-bd82-9d7b2f6d25c9" providerId="ADAL" clId="{2D73653A-36FF-1D4F-8EE1-13CC9D6A51B6}" dt="2024-12-12T03:48:10.909" v="821"/>
          <ac:spMkLst>
            <pc:docMk/>
            <pc:sldMk cId="0" sldId="266"/>
            <ac:spMk id="12" creationId="{CF2FCF39-E5B0-D44C-FBCA-C525AE4BBFB9}"/>
          </ac:spMkLst>
        </pc:spChg>
        <pc:spChg chg="mod">
          <ac:chgData name="Jairo Andres Onate" userId="d03cd148-744d-4b95-bd82-9d7b2f6d25c9" providerId="ADAL" clId="{2D73653A-36FF-1D4F-8EE1-13CC9D6A51B6}" dt="2024-12-12T03:48:10.909" v="821"/>
          <ac:spMkLst>
            <pc:docMk/>
            <pc:sldMk cId="0" sldId="266"/>
            <ac:spMk id="13" creationId="{3CCF94AA-8760-DD83-5C97-A90FB95A2134}"/>
          </ac:spMkLst>
        </pc:spChg>
        <pc:spChg chg="mod">
          <ac:chgData name="Jairo Andres Onate" userId="d03cd148-744d-4b95-bd82-9d7b2f6d25c9" providerId="ADAL" clId="{2D73653A-36FF-1D4F-8EE1-13CC9D6A51B6}" dt="2024-12-12T03:48:10.909" v="821"/>
          <ac:spMkLst>
            <pc:docMk/>
            <pc:sldMk cId="0" sldId="266"/>
            <ac:spMk id="14" creationId="{06613FBB-AFE6-513A-5515-866D6AD9F8DB}"/>
          </ac:spMkLst>
        </pc:spChg>
        <pc:spChg chg="mod">
          <ac:chgData name="Jairo Andres Onate" userId="d03cd148-744d-4b95-bd82-9d7b2f6d25c9" providerId="ADAL" clId="{2D73653A-36FF-1D4F-8EE1-13CC9D6A51B6}" dt="2024-12-12T03:48:10.909" v="821"/>
          <ac:spMkLst>
            <pc:docMk/>
            <pc:sldMk cId="0" sldId="266"/>
            <ac:spMk id="15" creationId="{2EE9ADB8-6B7F-504B-EA95-2842AE70D905}"/>
          </ac:spMkLst>
        </pc:spChg>
        <pc:spChg chg="mod">
          <ac:chgData name="Jairo Andres Onate" userId="d03cd148-744d-4b95-bd82-9d7b2f6d25c9" providerId="ADAL" clId="{2D73653A-36FF-1D4F-8EE1-13CC9D6A51B6}" dt="2024-12-12T03:53:28.721" v="849"/>
          <ac:spMkLst>
            <pc:docMk/>
            <pc:sldMk cId="0" sldId="266"/>
            <ac:spMk id="17" creationId="{1E313D14-B039-D6A6-1068-92628C24550E}"/>
          </ac:spMkLst>
        </pc:spChg>
        <pc:spChg chg="mod">
          <ac:chgData name="Jairo Andres Onate" userId="d03cd148-744d-4b95-bd82-9d7b2f6d25c9" providerId="ADAL" clId="{2D73653A-36FF-1D4F-8EE1-13CC9D6A51B6}" dt="2024-12-12T03:53:28.721" v="849"/>
          <ac:spMkLst>
            <pc:docMk/>
            <pc:sldMk cId="0" sldId="266"/>
            <ac:spMk id="18" creationId="{D717F3FE-2DEF-0937-E694-538EA2B155FA}"/>
          </ac:spMkLst>
        </pc:spChg>
        <pc:spChg chg="mod">
          <ac:chgData name="Jairo Andres Onate" userId="d03cd148-744d-4b95-bd82-9d7b2f6d25c9" providerId="ADAL" clId="{2D73653A-36FF-1D4F-8EE1-13CC9D6A51B6}" dt="2024-12-12T03:53:28.721" v="849"/>
          <ac:spMkLst>
            <pc:docMk/>
            <pc:sldMk cId="0" sldId="266"/>
            <ac:spMk id="19" creationId="{3972526D-FEC2-ADF2-BA79-45DADCF30AB4}"/>
          </ac:spMkLst>
        </pc:spChg>
        <pc:spChg chg="mod">
          <ac:chgData name="Jairo Andres Onate" userId="d03cd148-744d-4b95-bd82-9d7b2f6d25c9" providerId="ADAL" clId="{2D73653A-36FF-1D4F-8EE1-13CC9D6A51B6}" dt="2024-12-12T03:53:28.721" v="849"/>
          <ac:spMkLst>
            <pc:docMk/>
            <pc:sldMk cId="0" sldId="266"/>
            <ac:spMk id="20" creationId="{0507FF8C-803E-13FF-C0A6-F5F80F99B823}"/>
          </ac:spMkLst>
        </pc:spChg>
        <pc:spChg chg="mod">
          <ac:chgData name="Jairo Andres Onate" userId="d03cd148-744d-4b95-bd82-9d7b2f6d25c9" providerId="ADAL" clId="{2D73653A-36FF-1D4F-8EE1-13CC9D6A51B6}" dt="2024-12-12T03:53:28.721" v="849"/>
          <ac:spMkLst>
            <pc:docMk/>
            <pc:sldMk cId="0" sldId="266"/>
            <ac:spMk id="21" creationId="{ADBF1189-0138-9462-795E-9FD3B7EAABEC}"/>
          </ac:spMkLst>
        </pc:spChg>
        <pc:spChg chg="mod">
          <ac:chgData name="Jairo Andres Onate" userId="d03cd148-744d-4b95-bd82-9d7b2f6d25c9" providerId="ADAL" clId="{2D73653A-36FF-1D4F-8EE1-13CC9D6A51B6}" dt="2024-12-12T03:53:28.721" v="849"/>
          <ac:spMkLst>
            <pc:docMk/>
            <pc:sldMk cId="0" sldId="266"/>
            <ac:spMk id="22" creationId="{64C304EE-2BBC-9BA3-E924-752480BEF680}"/>
          </ac:spMkLst>
        </pc:spChg>
        <pc:spChg chg="mod">
          <ac:chgData name="Jairo Andres Onate" userId="d03cd148-744d-4b95-bd82-9d7b2f6d25c9" providerId="ADAL" clId="{2D73653A-36FF-1D4F-8EE1-13CC9D6A51B6}" dt="2024-12-12T03:53:36.177" v="851"/>
          <ac:spMkLst>
            <pc:docMk/>
            <pc:sldMk cId="0" sldId="266"/>
            <ac:spMk id="24" creationId="{E6D701D3-20BE-A1F2-3412-E76411CDE013}"/>
          </ac:spMkLst>
        </pc:spChg>
        <pc:spChg chg="mod">
          <ac:chgData name="Jairo Andres Onate" userId="d03cd148-744d-4b95-bd82-9d7b2f6d25c9" providerId="ADAL" clId="{2D73653A-36FF-1D4F-8EE1-13CC9D6A51B6}" dt="2024-12-12T03:53:36.177" v="851"/>
          <ac:spMkLst>
            <pc:docMk/>
            <pc:sldMk cId="0" sldId="266"/>
            <ac:spMk id="25" creationId="{94FD1063-DF8D-6D2B-70E5-A331CEE6953A}"/>
          </ac:spMkLst>
        </pc:spChg>
        <pc:spChg chg="mod">
          <ac:chgData name="Jairo Andres Onate" userId="d03cd148-744d-4b95-bd82-9d7b2f6d25c9" providerId="ADAL" clId="{2D73653A-36FF-1D4F-8EE1-13CC9D6A51B6}" dt="2024-12-12T03:53:36.177" v="851"/>
          <ac:spMkLst>
            <pc:docMk/>
            <pc:sldMk cId="0" sldId="266"/>
            <ac:spMk id="26" creationId="{56B9D36B-9E36-5667-F51D-FBD4BA335B7B}"/>
          </ac:spMkLst>
        </pc:spChg>
        <pc:spChg chg="mod">
          <ac:chgData name="Jairo Andres Onate" userId="d03cd148-744d-4b95-bd82-9d7b2f6d25c9" providerId="ADAL" clId="{2D73653A-36FF-1D4F-8EE1-13CC9D6A51B6}" dt="2024-12-12T03:53:36.177" v="851"/>
          <ac:spMkLst>
            <pc:docMk/>
            <pc:sldMk cId="0" sldId="266"/>
            <ac:spMk id="27" creationId="{68F32804-852B-8C6A-8125-FF7D550F7A84}"/>
          </ac:spMkLst>
        </pc:spChg>
        <pc:spChg chg="mod">
          <ac:chgData name="Jairo Andres Onate" userId="d03cd148-744d-4b95-bd82-9d7b2f6d25c9" providerId="ADAL" clId="{2D73653A-36FF-1D4F-8EE1-13CC9D6A51B6}" dt="2024-12-12T04:27:24.914" v="1019" actId="20577"/>
          <ac:spMkLst>
            <pc:docMk/>
            <pc:sldMk cId="0" sldId="266"/>
            <ac:spMk id="571" creationId="{00000000-0000-0000-0000-000000000000}"/>
          </ac:spMkLst>
        </pc:spChg>
        <pc:spChg chg="mod">
          <ac:chgData name="Jairo Andres Onate" userId="d03cd148-744d-4b95-bd82-9d7b2f6d25c9" providerId="ADAL" clId="{2D73653A-36FF-1D4F-8EE1-13CC9D6A51B6}" dt="2024-12-12T03:53:07.329" v="848" actId="20577"/>
          <ac:spMkLst>
            <pc:docMk/>
            <pc:sldMk cId="0" sldId="266"/>
            <ac:spMk id="572" creationId="{00000000-0000-0000-0000-000000000000}"/>
          </ac:spMkLst>
        </pc:spChg>
        <pc:spChg chg="mod">
          <ac:chgData name="Jairo Andres Onate" userId="d03cd148-744d-4b95-bd82-9d7b2f6d25c9" providerId="ADAL" clId="{2D73653A-36FF-1D4F-8EE1-13CC9D6A51B6}" dt="2024-12-12T03:43:10.832" v="792" actId="20577"/>
          <ac:spMkLst>
            <pc:docMk/>
            <pc:sldMk cId="0" sldId="266"/>
            <ac:spMk id="573" creationId="{00000000-0000-0000-0000-000000000000}"/>
          </ac:spMkLst>
        </pc:spChg>
        <pc:spChg chg="mod">
          <ac:chgData name="Jairo Andres Onate" userId="d03cd148-744d-4b95-bd82-9d7b2f6d25c9" providerId="ADAL" clId="{2D73653A-36FF-1D4F-8EE1-13CC9D6A51B6}" dt="2024-12-12T03:36:20.512" v="772" actId="6549"/>
          <ac:spMkLst>
            <pc:docMk/>
            <pc:sldMk cId="0" sldId="266"/>
            <ac:spMk id="574" creationId="{00000000-0000-0000-0000-000000000000}"/>
          </ac:spMkLst>
        </pc:spChg>
        <pc:spChg chg="mod">
          <ac:chgData name="Jairo Andres Onate" userId="d03cd148-744d-4b95-bd82-9d7b2f6d25c9" providerId="ADAL" clId="{2D73653A-36FF-1D4F-8EE1-13CC9D6A51B6}" dt="2024-12-12T03:52:52.467" v="829"/>
          <ac:spMkLst>
            <pc:docMk/>
            <pc:sldMk cId="0" sldId="266"/>
            <ac:spMk id="575" creationId="{00000000-0000-0000-0000-000000000000}"/>
          </ac:spMkLst>
        </pc:spChg>
        <pc:spChg chg="mod">
          <ac:chgData name="Jairo Andres Onate" userId="d03cd148-744d-4b95-bd82-9d7b2f6d25c9" providerId="ADAL" clId="{2D73653A-36FF-1D4F-8EE1-13CC9D6A51B6}" dt="2024-12-12T03:55:01.559" v="866" actId="20577"/>
          <ac:spMkLst>
            <pc:docMk/>
            <pc:sldMk cId="0" sldId="266"/>
            <ac:spMk id="576" creationId="{00000000-0000-0000-0000-000000000000}"/>
          </ac:spMkLst>
        </pc:spChg>
        <pc:spChg chg="mod">
          <ac:chgData name="Jairo Andres Onate" userId="d03cd148-744d-4b95-bd82-9d7b2f6d25c9" providerId="ADAL" clId="{2D73653A-36FF-1D4F-8EE1-13CC9D6A51B6}" dt="2024-12-12T04:26:01.222" v="1016" actId="404"/>
          <ac:spMkLst>
            <pc:docMk/>
            <pc:sldMk cId="0" sldId="266"/>
            <ac:spMk id="577" creationId="{00000000-0000-0000-0000-000000000000}"/>
          </ac:spMkLst>
        </pc:spChg>
        <pc:spChg chg="mod">
          <ac:chgData name="Jairo Andres Onate" userId="d03cd148-744d-4b95-bd82-9d7b2f6d25c9" providerId="ADAL" clId="{2D73653A-36FF-1D4F-8EE1-13CC9D6A51B6}" dt="2024-12-12T03:53:39.027" v="853" actId="1076"/>
          <ac:spMkLst>
            <pc:docMk/>
            <pc:sldMk cId="0" sldId="266"/>
            <ac:spMk id="579" creationId="{00000000-0000-0000-0000-000000000000}"/>
          </ac:spMkLst>
        </pc:spChg>
        <pc:spChg chg="mod">
          <ac:chgData name="Jairo Andres Onate" userId="d03cd148-744d-4b95-bd82-9d7b2f6d25c9" providerId="ADAL" clId="{2D73653A-36FF-1D4F-8EE1-13CC9D6A51B6}" dt="2024-12-12T03:54:26.090" v="860" actId="1076"/>
          <ac:spMkLst>
            <pc:docMk/>
            <pc:sldMk cId="0" sldId="266"/>
            <ac:spMk id="580" creationId="{00000000-0000-0000-0000-000000000000}"/>
          </ac:spMkLst>
        </pc:spChg>
        <pc:grpChg chg="add del mod">
          <ac:chgData name="Jairo Andres Onate" userId="d03cd148-744d-4b95-bd82-9d7b2f6d25c9" providerId="ADAL" clId="{2D73653A-36FF-1D4F-8EE1-13CC9D6A51B6}" dt="2024-12-12T03:53:44.655" v="854" actId="478"/>
          <ac:grpSpMkLst>
            <pc:docMk/>
            <pc:sldMk cId="0" sldId="266"/>
            <ac:grpSpMk id="2" creationId="{80403021-6D5B-A81D-1A37-113DEDC61385}"/>
          </ac:grpSpMkLst>
        </pc:grpChg>
        <pc:grpChg chg="add del mod">
          <ac:chgData name="Jairo Andres Onate" userId="d03cd148-744d-4b95-bd82-9d7b2f6d25c9" providerId="ADAL" clId="{2D73653A-36FF-1D4F-8EE1-13CC9D6A51B6}" dt="2024-12-12T03:54:01.729" v="856" actId="478"/>
          <ac:grpSpMkLst>
            <pc:docMk/>
            <pc:sldMk cId="0" sldId="266"/>
            <ac:grpSpMk id="11" creationId="{496FDB7B-E5E3-5B90-E2F9-DA056D16E19E}"/>
          </ac:grpSpMkLst>
        </pc:grpChg>
        <pc:grpChg chg="add mod">
          <ac:chgData name="Jairo Andres Onate" userId="d03cd148-744d-4b95-bd82-9d7b2f6d25c9" providerId="ADAL" clId="{2D73653A-36FF-1D4F-8EE1-13CC9D6A51B6}" dt="2024-12-12T03:54:17.610" v="857" actId="1076"/>
          <ac:grpSpMkLst>
            <pc:docMk/>
            <pc:sldMk cId="0" sldId="266"/>
            <ac:grpSpMk id="16" creationId="{5F9DEF75-2DD3-CF24-F16C-FE18874C5D4D}"/>
          </ac:grpSpMkLst>
        </pc:grpChg>
        <pc:grpChg chg="add mod">
          <ac:chgData name="Jairo Andres Onate" userId="d03cd148-744d-4b95-bd82-9d7b2f6d25c9" providerId="ADAL" clId="{2D73653A-36FF-1D4F-8EE1-13CC9D6A51B6}" dt="2024-12-12T03:54:50.962" v="862" actId="1076"/>
          <ac:grpSpMkLst>
            <pc:docMk/>
            <pc:sldMk cId="0" sldId="266"/>
            <ac:grpSpMk id="23" creationId="{8A74200D-1884-7AD4-CCBF-F630BED0391F}"/>
          </ac:grpSpMkLst>
        </pc:grpChg>
        <pc:grpChg chg="del">
          <ac:chgData name="Jairo Andres Onate" userId="d03cd148-744d-4b95-bd82-9d7b2f6d25c9" providerId="ADAL" clId="{2D73653A-36FF-1D4F-8EE1-13CC9D6A51B6}" dt="2024-12-12T03:48:10.600" v="820" actId="478"/>
          <ac:grpSpMkLst>
            <pc:docMk/>
            <pc:sldMk cId="0" sldId="266"/>
            <ac:grpSpMk id="581" creationId="{00000000-0000-0000-0000-000000000000}"/>
          </ac:grpSpMkLst>
        </pc:grpChg>
        <pc:grpChg chg="del mod">
          <ac:chgData name="Jairo Andres Onate" userId="d03cd148-744d-4b95-bd82-9d7b2f6d25c9" providerId="ADAL" clId="{2D73653A-36FF-1D4F-8EE1-13CC9D6A51B6}" dt="2024-12-12T03:48:44.749" v="827" actId="478"/>
          <ac:grpSpMkLst>
            <pc:docMk/>
            <pc:sldMk cId="0" sldId="266"/>
            <ac:grpSpMk id="588" creationId="{00000000-0000-0000-0000-000000000000}"/>
          </ac:grpSpMkLst>
        </pc:grpChg>
      </pc:sldChg>
      <pc:sldChg chg="mod modShow">
        <pc:chgData name="Jairo Andres Onate" userId="d03cd148-744d-4b95-bd82-9d7b2f6d25c9" providerId="ADAL" clId="{2D73653A-36FF-1D4F-8EE1-13CC9D6A51B6}" dt="2024-12-06T04:53:24.480" v="36" actId="729"/>
        <pc:sldMkLst>
          <pc:docMk/>
          <pc:sldMk cId="0" sldId="267"/>
        </pc:sldMkLst>
      </pc:sldChg>
      <pc:sldChg chg="mod modShow">
        <pc:chgData name="Jairo Andres Onate" userId="d03cd148-744d-4b95-bd82-9d7b2f6d25c9" providerId="ADAL" clId="{2D73653A-36FF-1D4F-8EE1-13CC9D6A51B6}" dt="2024-12-06T04:53:19.895" v="35" actId="729"/>
        <pc:sldMkLst>
          <pc:docMk/>
          <pc:sldMk cId="0" sldId="268"/>
        </pc:sldMkLst>
      </pc:sldChg>
      <pc:sldChg chg="mod modShow">
        <pc:chgData name="Jairo Andres Onate" userId="d03cd148-744d-4b95-bd82-9d7b2f6d25c9" providerId="ADAL" clId="{2D73653A-36FF-1D4F-8EE1-13CC9D6A51B6}" dt="2024-12-06T04:53:08.633" v="34" actId="729"/>
        <pc:sldMkLst>
          <pc:docMk/>
          <pc:sldMk cId="0" sldId="270"/>
        </pc:sldMkLst>
      </pc:sldChg>
      <pc:sldChg chg="mod modShow">
        <pc:chgData name="Jairo Andres Onate" userId="d03cd148-744d-4b95-bd82-9d7b2f6d25c9" providerId="ADAL" clId="{2D73653A-36FF-1D4F-8EE1-13CC9D6A51B6}" dt="2024-12-06T04:52:58.110" v="33" actId="729"/>
        <pc:sldMkLst>
          <pc:docMk/>
          <pc:sldMk cId="0" sldId="271"/>
        </pc:sldMkLst>
      </pc:sldChg>
      <pc:sldChg chg="mod modShow">
        <pc:chgData name="Jairo Andres Onate" userId="d03cd148-744d-4b95-bd82-9d7b2f6d25c9" providerId="ADAL" clId="{2D73653A-36FF-1D4F-8EE1-13CC9D6A51B6}" dt="2024-12-06T04:52:53.383" v="32" actId="729"/>
        <pc:sldMkLst>
          <pc:docMk/>
          <pc:sldMk cId="0" sldId="272"/>
        </pc:sldMkLst>
      </pc:sldChg>
      <pc:sldChg chg="modSp mod modShow">
        <pc:chgData name="Jairo Andres Onate" userId="d03cd148-744d-4b95-bd82-9d7b2f6d25c9" providerId="ADAL" clId="{2D73653A-36FF-1D4F-8EE1-13CC9D6A51B6}" dt="2024-12-12T01:54:43.600" v="653" actId="20577"/>
        <pc:sldMkLst>
          <pc:docMk/>
          <pc:sldMk cId="0" sldId="273"/>
        </pc:sldMkLst>
        <pc:spChg chg="mod">
          <ac:chgData name="Jairo Andres Onate" userId="d03cd148-744d-4b95-bd82-9d7b2f6d25c9" providerId="ADAL" clId="{2D73653A-36FF-1D4F-8EE1-13CC9D6A51B6}" dt="2024-12-12T01:54:43.600" v="653" actId="20577"/>
          <ac:spMkLst>
            <pc:docMk/>
            <pc:sldMk cId="0" sldId="273"/>
            <ac:spMk id="782" creationId="{00000000-0000-0000-0000-000000000000}"/>
          </ac:spMkLst>
        </pc:spChg>
      </pc:sldChg>
      <pc:sldChg chg="del mod modShow">
        <pc:chgData name="Jairo Andres Onate" userId="d03cd148-744d-4b95-bd82-9d7b2f6d25c9" providerId="ADAL" clId="{2D73653A-36FF-1D4F-8EE1-13CC9D6A51B6}" dt="2024-12-12T01:29:54.308" v="141" actId="2696"/>
        <pc:sldMkLst>
          <pc:docMk/>
          <pc:sldMk cId="0" sldId="274"/>
        </pc:sldMkLst>
      </pc:sldChg>
      <pc:sldChg chg="mod modShow">
        <pc:chgData name="Jairo Andres Onate" userId="d03cd148-744d-4b95-bd82-9d7b2f6d25c9" providerId="ADAL" clId="{2D73653A-36FF-1D4F-8EE1-13CC9D6A51B6}" dt="2024-12-06T04:52:37.141" v="29" actId="729"/>
        <pc:sldMkLst>
          <pc:docMk/>
          <pc:sldMk cId="0" sldId="275"/>
        </pc:sldMkLst>
      </pc:sldChg>
      <pc:sldChg chg="mod modShow">
        <pc:chgData name="Jairo Andres Onate" userId="d03cd148-744d-4b95-bd82-9d7b2f6d25c9" providerId="ADAL" clId="{2D73653A-36FF-1D4F-8EE1-13CC9D6A51B6}" dt="2024-12-06T04:52:33.899" v="28" actId="729"/>
        <pc:sldMkLst>
          <pc:docMk/>
          <pc:sldMk cId="0" sldId="276"/>
        </pc:sldMkLst>
      </pc:sldChg>
      <pc:sldChg chg="addSp delSp modSp mod ord modShow">
        <pc:chgData name="Jairo Andres Onate" userId="d03cd148-744d-4b95-bd82-9d7b2f6d25c9" providerId="ADAL" clId="{2D73653A-36FF-1D4F-8EE1-13CC9D6A51B6}" dt="2024-12-12T01:50:56.955" v="643" actId="20577"/>
        <pc:sldMkLst>
          <pc:docMk/>
          <pc:sldMk cId="0" sldId="277"/>
        </pc:sldMkLst>
        <pc:spChg chg="add del mod">
          <ac:chgData name="Jairo Andres Onate" userId="d03cd148-744d-4b95-bd82-9d7b2f6d25c9" providerId="ADAL" clId="{2D73653A-36FF-1D4F-8EE1-13CC9D6A51B6}" dt="2024-12-12T01:35:14.495" v="509"/>
          <ac:spMkLst>
            <pc:docMk/>
            <pc:sldMk cId="0" sldId="277"/>
            <ac:spMk id="2" creationId="{5955FA9D-424F-3FA1-96DF-3A36E3936666}"/>
          </ac:spMkLst>
        </pc:spChg>
        <pc:spChg chg="mod">
          <ac:chgData name="Jairo Andres Onate" userId="d03cd148-744d-4b95-bd82-9d7b2f6d25c9" providerId="ADAL" clId="{2D73653A-36FF-1D4F-8EE1-13CC9D6A51B6}" dt="2024-12-12T01:30:11.059" v="144" actId="404"/>
          <ac:spMkLst>
            <pc:docMk/>
            <pc:sldMk cId="0" sldId="277"/>
            <ac:spMk id="874" creationId="{00000000-0000-0000-0000-000000000000}"/>
          </ac:spMkLst>
        </pc:spChg>
        <pc:spChg chg="mod">
          <ac:chgData name="Jairo Andres Onate" userId="d03cd148-744d-4b95-bd82-9d7b2f6d25c9" providerId="ADAL" clId="{2D73653A-36FF-1D4F-8EE1-13CC9D6A51B6}" dt="2024-12-12T01:30:21.505" v="153" actId="20577"/>
          <ac:spMkLst>
            <pc:docMk/>
            <pc:sldMk cId="0" sldId="277"/>
            <ac:spMk id="875" creationId="{00000000-0000-0000-0000-000000000000}"/>
          </ac:spMkLst>
        </pc:spChg>
        <pc:spChg chg="mod">
          <ac:chgData name="Jairo Andres Onate" userId="d03cd148-744d-4b95-bd82-9d7b2f6d25c9" providerId="ADAL" clId="{2D73653A-36FF-1D4F-8EE1-13CC9D6A51B6}" dt="2024-12-12T01:47:27.828" v="633" actId="20577"/>
          <ac:spMkLst>
            <pc:docMk/>
            <pc:sldMk cId="0" sldId="277"/>
            <ac:spMk id="876" creationId="{00000000-0000-0000-0000-000000000000}"/>
          </ac:spMkLst>
        </pc:spChg>
        <pc:spChg chg="mod">
          <ac:chgData name="Jairo Andres Onate" userId="d03cd148-744d-4b95-bd82-9d7b2f6d25c9" providerId="ADAL" clId="{2D73653A-36FF-1D4F-8EE1-13CC9D6A51B6}" dt="2024-12-12T01:39:22.720" v="623" actId="14100"/>
          <ac:spMkLst>
            <pc:docMk/>
            <pc:sldMk cId="0" sldId="277"/>
            <ac:spMk id="879" creationId="{00000000-0000-0000-0000-000000000000}"/>
          </ac:spMkLst>
        </pc:spChg>
        <pc:spChg chg="mod">
          <ac:chgData name="Jairo Andres Onate" userId="d03cd148-744d-4b95-bd82-9d7b2f6d25c9" providerId="ADAL" clId="{2D73653A-36FF-1D4F-8EE1-13CC9D6A51B6}" dt="2024-12-12T01:50:56.955" v="643" actId="20577"/>
          <ac:spMkLst>
            <pc:docMk/>
            <pc:sldMk cId="0" sldId="277"/>
            <ac:spMk id="880" creationId="{00000000-0000-0000-0000-000000000000}"/>
          </ac:spMkLst>
        </pc:spChg>
        <pc:picChg chg="mod modCrop">
          <ac:chgData name="Jairo Andres Onate" userId="d03cd148-744d-4b95-bd82-9d7b2f6d25c9" providerId="ADAL" clId="{2D73653A-36FF-1D4F-8EE1-13CC9D6A51B6}" dt="2024-12-12T01:39:08.400" v="622" actId="732"/>
          <ac:picMkLst>
            <pc:docMk/>
            <pc:sldMk cId="0" sldId="277"/>
            <ac:picMk id="878" creationId="{00000000-0000-0000-0000-000000000000}"/>
          </ac:picMkLst>
        </pc:picChg>
      </pc:sldChg>
      <pc:sldChg chg="del mod modShow">
        <pc:chgData name="Jairo Andres Onate" userId="d03cd148-744d-4b95-bd82-9d7b2f6d25c9" providerId="ADAL" clId="{2D73653A-36FF-1D4F-8EE1-13CC9D6A51B6}" dt="2024-12-12T01:29:39.785" v="138" actId="2696"/>
        <pc:sldMkLst>
          <pc:docMk/>
          <pc:sldMk cId="0" sldId="278"/>
        </pc:sldMkLst>
      </pc:sldChg>
      <pc:sldChg chg="del mod modShow">
        <pc:chgData name="Jairo Andres Onate" userId="d03cd148-744d-4b95-bd82-9d7b2f6d25c9" providerId="ADAL" clId="{2D73653A-36FF-1D4F-8EE1-13CC9D6A51B6}" dt="2024-12-12T01:29:41.866" v="139" actId="2696"/>
        <pc:sldMkLst>
          <pc:docMk/>
          <pc:sldMk cId="0" sldId="279"/>
        </pc:sldMkLst>
      </pc:sldChg>
      <pc:sldChg chg="del mod modShow">
        <pc:chgData name="Jairo Andres Onate" userId="d03cd148-744d-4b95-bd82-9d7b2f6d25c9" providerId="ADAL" clId="{2D73653A-36FF-1D4F-8EE1-13CC9D6A51B6}" dt="2024-12-12T01:22:35.802" v="107" actId="2696"/>
        <pc:sldMkLst>
          <pc:docMk/>
          <pc:sldMk cId="0" sldId="280"/>
        </pc:sldMkLst>
      </pc:sldChg>
      <pc:sldChg chg="del mod modShow">
        <pc:chgData name="Jairo Andres Onate" userId="d03cd148-744d-4b95-bd82-9d7b2f6d25c9" providerId="ADAL" clId="{2D73653A-36FF-1D4F-8EE1-13CC9D6A51B6}" dt="2024-12-12T01:22:32.490" v="106" actId="2696"/>
        <pc:sldMkLst>
          <pc:docMk/>
          <pc:sldMk cId="0" sldId="281"/>
        </pc:sldMkLst>
      </pc:sldChg>
      <pc:sldChg chg="mod modShow">
        <pc:chgData name="Jairo Andres Onate" userId="d03cd148-744d-4b95-bd82-9d7b2f6d25c9" providerId="ADAL" clId="{2D73653A-36FF-1D4F-8EE1-13CC9D6A51B6}" dt="2024-12-06T04:52:02.656" v="19" actId="729"/>
        <pc:sldMkLst>
          <pc:docMk/>
          <pc:sldMk cId="0" sldId="282"/>
        </pc:sldMkLst>
      </pc:sldChg>
      <pc:sldChg chg="mod modShow">
        <pc:chgData name="Jairo Andres Onate" userId="d03cd148-744d-4b95-bd82-9d7b2f6d25c9" providerId="ADAL" clId="{2D73653A-36FF-1D4F-8EE1-13CC9D6A51B6}" dt="2024-12-06T04:52:22.741" v="24" actId="729"/>
        <pc:sldMkLst>
          <pc:docMk/>
          <pc:sldMk cId="0" sldId="283"/>
        </pc:sldMkLst>
      </pc:sldChg>
      <pc:sldChg chg="addSp delSp modSp add mod modShow modNotes">
        <pc:chgData name="Jairo Andres Onate" userId="d03cd148-744d-4b95-bd82-9d7b2f6d25c9" providerId="ADAL" clId="{2D73653A-36FF-1D4F-8EE1-13CC9D6A51B6}" dt="2024-12-12T02:00:12.867" v="699" actId="1076"/>
        <pc:sldMkLst>
          <pc:docMk/>
          <pc:sldMk cId="0" sldId="285"/>
        </pc:sldMkLst>
        <pc:spChg chg="add del mod">
          <ac:chgData name="Jairo Andres Onate" userId="d03cd148-744d-4b95-bd82-9d7b2f6d25c9" providerId="ADAL" clId="{2D73653A-36FF-1D4F-8EE1-13CC9D6A51B6}" dt="2024-12-12T01:58:15.660" v="668" actId="478"/>
          <ac:spMkLst>
            <pc:docMk/>
            <pc:sldMk cId="0" sldId="285"/>
            <ac:spMk id="4" creationId="{9708B139-9A4D-2B56-27CE-4224E6EE4088}"/>
          </ac:spMkLst>
        </pc:spChg>
        <pc:spChg chg="add del mod">
          <ac:chgData name="Jairo Andres Onate" userId="d03cd148-744d-4b95-bd82-9d7b2f6d25c9" providerId="ADAL" clId="{2D73653A-36FF-1D4F-8EE1-13CC9D6A51B6}" dt="2024-12-12T01:58:50.102" v="674" actId="478"/>
          <ac:spMkLst>
            <pc:docMk/>
            <pc:sldMk cId="0" sldId="285"/>
            <ac:spMk id="5" creationId="{D5568570-8D74-93D6-063A-C8B137153CC9}"/>
          </ac:spMkLst>
        </pc:spChg>
        <pc:spChg chg="add mod">
          <ac:chgData name="Jairo Andres Onate" userId="d03cd148-744d-4b95-bd82-9d7b2f6d25c9" providerId="ADAL" clId="{2D73653A-36FF-1D4F-8EE1-13CC9D6A51B6}" dt="2024-12-12T02:00:12.867" v="699" actId="1076"/>
          <ac:spMkLst>
            <pc:docMk/>
            <pc:sldMk cId="0" sldId="285"/>
            <ac:spMk id="6" creationId="{9932CC3F-942B-A386-A67E-D9CB908EB367}"/>
          </ac:spMkLst>
        </pc:spChg>
        <pc:spChg chg="mod">
          <ac:chgData name="Jairo Andres Onate" userId="d03cd148-744d-4b95-bd82-9d7b2f6d25c9" providerId="ADAL" clId="{2D73653A-36FF-1D4F-8EE1-13CC9D6A51B6}" dt="2024-12-12T01:59:50.402" v="694" actId="1076"/>
          <ac:spMkLst>
            <pc:docMk/>
            <pc:sldMk cId="0" sldId="285"/>
            <ac:spMk id="1065" creationId="{00000000-0000-0000-0000-000000000000}"/>
          </ac:spMkLst>
        </pc:spChg>
        <pc:spChg chg="del">
          <ac:chgData name="Jairo Andres Onate" userId="d03cd148-744d-4b95-bd82-9d7b2f6d25c9" providerId="ADAL" clId="{2D73653A-36FF-1D4F-8EE1-13CC9D6A51B6}" dt="2024-12-12T01:58:08.137" v="667" actId="478"/>
          <ac:spMkLst>
            <pc:docMk/>
            <pc:sldMk cId="0" sldId="285"/>
            <ac:spMk id="1067" creationId="{00000000-0000-0000-0000-000000000000}"/>
          </ac:spMkLst>
        </pc:spChg>
        <pc:grpChg chg="del mod">
          <ac:chgData name="Jairo Andres Onate" userId="d03cd148-744d-4b95-bd82-9d7b2f6d25c9" providerId="ADAL" clId="{2D73653A-36FF-1D4F-8EE1-13CC9D6A51B6}" dt="2024-12-12T01:58:23.552" v="671" actId="478"/>
          <ac:grpSpMkLst>
            <pc:docMk/>
            <pc:sldMk cId="0" sldId="285"/>
            <ac:grpSpMk id="1061" creationId="{00000000-0000-0000-0000-000000000000}"/>
          </ac:grpSpMkLst>
        </pc:grpChg>
        <pc:picChg chg="add mod">
          <ac:chgData name="Jairo Andres Onate" userId="d03cd148-744d-4b95-bd82-9d7b2f6d25c9" providerId="ADAL" clId="{2D73653A-36FF-1D4F-8EE1-13CC9D6A51B6}" dt="2024-12-12T01:59:08.438" v="676" actId="1076"/>
          <ac:picMkLst>
            <pc:docMk/>
            <pc:sldMk cId="0" sldId="285"/>
            <ac:picMk id="2" creationId="{BB3E1A6B-4A88-9BAA-745F-F9DAB594877A}"/>
          </ac:picMkLst>
        </pc:picChg>
        <pc:picChg chg="del">
          <ac:chgData name="Jairo Andres Onate" userId="d03cd148-744d-4b95-bd82-9d7b2f6d25c9" providerId="ADAL" clId="{2D73653A-36FF-1D4F-8EE1-13CC9D6A51B6}" dt="2024-12-12T01:58:18.256" v="669" actId="478"/>
          <ac:picMkLst>
            <pc:docMk/>
            <pc:sldMk cId="0" sldId="285"/>
            <ac:picMk id="1066" creationId="{00000000-0000-0000-0000-000000000000}"/>
          </ac:picMkLst>
        </pc:picChg>
      </pc:sldChg>
      <pc:sldChg chg="addSp delSp modSp add del mod modShow">
        <pc:chgData name="Jairo Andres Onate" userId="d03cd148-744d-4b95-bd82-9d7b2f6d25c9" providerId="ADAL" clId="{2D73653A-36FF-1D4F-8EE1-13CC9D6A51B6}" dt="2024-12-12T02:00:18.526" v="700" actId="2696"/>
        <pc:sldMkLst>
          <pc:docMk/>
          <pc:sldMk cId="0" sldId="286"/>
        </pc:sldMkLst>
        <pc:spChg chg="add del mod">
          <ac:chgData name="Jairo Andres Onate" userId="d03cd148-744d-4b95-bd82-9d7b2f6d25c9" providerId="ADAL" clId="{2D73653A-36FF-1D4F-8EE1-13CC9D6A51B6}" dt="2024-12-12T01:57:02.181" v="660" actId="478"/>
          <ac:spMkLst>
            <pc:docMk/>
            <pc:sldMk cId="0" sldId="286"/>
            <ac:spMk id="3" creationId="{702F9DF9-D713-9118-B7CD-DA1A6B9B60D4}"/>
          </ac:spMkLst>
        </pc:spChg>
        <pc:spChg chg="add del mod">
          <ac:chgData name="Jairo Andres Onate" userId="d03cd148-744d-4b95-bd82-9d7b2f6d25c9" providerId="ADAL" clId="{2D73653A-36FF-1D4F-8EE1-13CC9D6A51B6}" dt="2024-12-12T01:57:05.501" v="662" actId="478"/>
          <ac:spMkLst>
            <pc:docMk/>
            <pc:sldMk cId="0" sldId="286"/>
            <ac:spMk id="4" creationId="{C9DAB9F7-76A3-3575-4E1E-260D4E002D8F}"/>
          </ac:spMkLst>
        </pc:spChg>
        <pc:spChg chg="add del mod">
          <ac:chgData name="Jairo Andres Onate" userId="d03cd148-744d-4b95-bd82-9d7b2f6d25c9" providerId="ADAL" clId="{2D73653A-36FF-1D4F-8EE1-13CC9D6A51B6}" dt="2024-12-12T01:57:07.069" v="664" actId="478"/>
          <ac:spMkLst>
            <pc:docMk/>
            <pc:sldMk cId="0" sldId="286"/>
            <ac:spMk id="5" creationId="{58688CA4-D87D-160F-920F-70C26925BA65}"/>
          </ac:spMkLst>
        </pc:spChg>
        <pc:spChg chg="add del mod">
          <ac:chgData name="Jairo Andres Onate" userId="d03cd148-744d-4b95-bd82-9d7b2f6d25c9" providerId="ADAL" clId="{2D73653A-36FF-1D4F-8EE1-13CC9D6A51B6}" dt="2024-12-12T02:00:05.147" v="697"/>
          <ac:spMkLst>
            <pc:docMk/>
            <pc:sldMk cId="0" sldId="286"/>
            <ac:spMk id="6" creationId="{BD5DA849-E5BA-14F9-24E5-471B6970A396}"/>
          </ac:spMkLst>
        </pc:spChg>
        <pc:spChg chg="del">
          <ac:chgData name="Jairo Andres Onate" userId="d03cd148-744d-4b95-bd82-9d7b2f6d25c9" providerId="ADAL" clId="{2D73653A-36FF-1D4F-8EE1-13CC9D6A51B6}" dt="2024-12-12T01:57:00.131" v="659" actId="478"/>
          <ac:spMkLst>
            <pc:docMk/>
            <pc:sldMk cId="0" sldId="286"/>
            <ac:spMk id="1073" creationId="{00000000-0000-0000-0000-000000000000}"/>
          </ac:spMkLst>
        </pc:spChg>
        <pc:spChg chg="del">
          <ac:chgData name="Jairo Andres Onate" userId="d03cd148-744d-4b95-bd82-9d7b2f6d25c9" providerId="ADAL" clId="{2D73653A-36FF-1D4F-8EE1-13CC9D6A51B6}" dt="2024-12-12T01:56:55.768" v="658" actId="478"/>
          <ac:spMkLst>
            <pc:docMk/>
            <pc:sldMk cId="0" sldId="286"/>
            <ac:spMk id="1074" creationId="{00000000-0000-0000-0000-000000000000}"/>
          </ac:spMkLst>
        </pc:spChg>
        <pc:grpChg chg="del">
          <ac:chgData name="Jairo Andres Onate" userId="d03cd148-744d-4b95-bd82-9d7b2f6d25c9" providerId="ADAL" clId="{2D73653A-36FF-1D4F-8EE1-13CC9D6A51B6}" dt="2024-12-12T01:56:52.131" v="656" actId="478"/>
          <ac:grpSpMkLst>
            <pc:docMk/>
            <pc:sldMk cId="0" sldId="286"/>
            <ac:grpSpMk id="1085" creationId="{00000000-0000-0000-0000-000000000000}"/>
          </ac:grpSpMkLst>
        </pc:grpChg>
        <pc:grpChg chg="del">
          <ac:chgData name="Jairo Andres Onate" userId="d03cd148-744d-4b95-bd82-9d7b2f6d25c9" providerId="ADAL" clId="{2D73653A-36FF-1D4F-8EE1-13CC9D6A51B6}" dt="2024-12-12T01:56:51.382" v="655" actId="478"/>
          <ac:grpSpMkLst>
            <pc:docMk/>
            <pc:sldMk cId="0" sldId="286"/>
            <ac:grpSpMk id="1090" creationId="{00000000-0000-0000-0000-000000000000}"/>
          </ac:grpSpMkLst>
        </pc:grpChg>
        <pc:grpChg chg="del">
          <ac:chgData name="Jairo Andres Onate" userId="d03cd148-744d-4b95-bd82-9d7b2f6d25c9" providerId="ADAL" clId="{2D73653A-36FF-1D4F-8EE1-13CC9D6A51B6}" dt="2024-12-12T01:56:52.806" v="657" actId="478"/>
          <ac:grpSpMkLst>
            <pc:docMk/>
            <pc:sldMk cId="0" sldId="286"/>
            <ac:grpSpMk id="1094" creationId="{00000000-0000-0000-0000-000000000000}"/>
          </ac:grpSpMkLst>
        </pc:grpChg>
      </pc:sldChg>
      <pc:sldChg chg="modSp mod">
        <pc:chgData name="Jairo Andres Onate" userId="d03cd148-744d-4b95-bd82-9d7b2f6d25c9" providerId="ADAL" clId="{2D73653A-36FF-1D4F-8EE1-13CC9D6A51B6}" dt="2024-12-12T03:09:24.912" v="748"/>
        <pc:sldMkLst>
          <pc:docMk/>
          <pc:sldMk cId="2294491758" sldId="308"/>
        </pc:sldMkLst>
        <pc:spChg chg="mod">
          <ac:chgData name="Jairo Andres Onate" userId="d03cd148-744d-4b95-bd82-9d7b2f6d25c9" providerId="ADAL" clId="{2D73653A-36FF-1D4F-8EE1-13CC9D6A51B6}" dt="2024-12-12T01:11:31.836" v="105" actId="14100"/>
          <ac:spMkLst>
            <pc:docMk/>
            <pc:sldMk cId="2294491758" sldId="308"/>
            <ac:spMk id="3" creationId="{FF55B3ED-AD81-C840-ECBA-88E749A47FE7}"/>
          </ac:spMkLst>
        </pc:spChg>
        <pc:picChg chg="mod">
          <ac:chgData name="Jairo Andres Onate" userId="d03cd148-744d-4b95-bd82-9d7b2f6d25c9" providerId="ADAL" clId="{2D73653A-36FF-1D4F-8EE1-13CC9D6A51B6}" dt="2024-12-12T03:09:24.912" v="748"/>
          <ac:picMkLst>
            <pc:docMk/>
            <pc:sldMk cId="2294491758" sldId="308"/>
            <ac:picMk id="4" creationId="{2B47ABA4-0A39-8993-9466-4612F354CC7E}"/>
          </ac:picMkLst>
        </pc:picChg>
      </pc:sldChg>
      <pc:sldChg chg="delSp modSp mod">
        <pc:chgData name="Jairo Andres Onate" userId="d03cd148-744d-4b95-bd82-9d7b2f6d25c9" providerId="ADAL" clId="{2D73653A-36FF-1D4F-8EE1-13CC9D6A51B6}" dt="2024-12-06T04:42:53.663" v="2" actId="478"/>
        <pc:sldMkLst>
          <pc:docMk/>
          <pc:sldMk cId="3314208452" sldId="309"/>
        </pc:sldMkLst>
      </pc:sldChg>
      <pc:sldChg chg="delSp modSp mod">
        <pc:chgData name="Jairo Andres Onate" userId="d03cd148-744d-4b95-bd82-9d7b2f6d25c9" providerId="ADAL" clId="{2D73653A-36FF-1D4F-8EE1-13CC9D6A51B6}" dt="2024-12-12T03:20:50.557" v="751" actId="1076"/>
        <pc:sldMkLst>
          <pc:docMk/>
          <pc:sldMk cId="64259376" sldId="311"/>
        </pc:sldMkLst>
        <pc:spChg chg="del">
          <ac:chgData name="Jairo Andres Onate" userId="d03cd148-744d-4b95-bd82-9d7b2f6d25c9" providerId="ADAL" clId="{2D73653A-36FF-1D4F-8EE1-13CC9D6A51B6}" dt="2024-12-12T03:20:47.988" v="750" actId="478"/>
          <ac:spMkLst>
            <pc:docMk/>
            <pc:sldMk cId="64259376" sldId="311"/>
            <ac:spMk id="3" creationId="{205703FE-37A9-0349-2B91-D814959CCC3C}"/>
          </ac:spMkLst>
        </pc:spChg>
        <pc:picChg chg="mod">
          <ac:chgData name="Jairo Andres Onate" userId="d03cd148-744d-4b95-bd82-9d7b2f6d25c9" providerId="ADAL" clId="{2D73653A-36FF-1D4F-8EE1-13CC9D6A51B6}" dt="2024-12-12T03:20:50.557" v="751" actId="1076"/>
          <ac:picMkLst>
            <pc:docMk/>
            <pc:sldMk cId="64259376" sldId="311"/>
            <ac:picMk id="4" creationId="{2A357B4B-22D6-A803-6916-5AD9A0AECC4A}"/>
          </ac:picMkLst>
        </pc:picChg>
      </pc:sldChg>
      <pc:sldChg chg="addSp modSp add mod">
        <pc:chgData name="Jairo Andres Onate" userId="d03cd148-744d-4b95-bd82-9d7b2f6d25c9" providerId="ADAL" clId="{2D73653A-36FF-1D4F-8EE1-13CC9D6A51B6}" dt="2024-12-06T21:47:48.894" v="74" actId="20577"/>
        <pc:sldMkLst>
          <pc:docMk/>
          <pc:sldMk cId="1112315630" sldId="313"/>
        </pc:sldMkLst>
        <pc:spChg chg="mod">
          <ac:chgData name="Jairo Andres Onate" userId="d03cd148-744d-4b95-bd82-9d7b2f6d25c9" providerId="ADAL" clId="{2D73653A-36FF-1D4F-8EE1-13CC9D6A51B6}" dt="2024-12-06T21:47:48.894" v="74" actId="20577"/>
          <ac:spMkLst>
            <pc:docMk/>
            <pc:sldMk cId="1112315630" sldId="313"/>
            <ac:spMk id="3" creationId="{9B3A9A40-9BAC-F382-0499-3D619D3ABF63}"/>
          </ac:spMkLst>
        </pc:spChg>
        <pc:spChg chg="mod">
          <ac:chgData name="Jairo Andres Onate" userId="d03cd148-744d-4b95-bd82-9d7b2f6d25c9" providerId="ADAL" clId="{2D73653A-36FF-1D4F-8EE1-13CC9D6A51B6}" dt="2024-12-06T21:47:35.578" v="68" actId="20577"/>
          <ac:spMkLst>
            <pc:docMk/>
            <pc:sldMk cId="1112315630" sldId="313"/>
            <ac:spMk id="499" creationId="{00000000-0000-0000-0000-000000000000}"/>
          </ac:spMkLst>
        </pc:spChg>
      </pc:sldChg>
      <pc:sldChg chg="new del">
        <pc:chgData name="Jairo Andres Onate" userId="d03cd148-744d-4b95-bd82-9d7b2f6d25c9" providerId="ADAL" clId="{2D73653A-36FF-1D4F-8EE1-13CC9D6A51B6}" dt="2024-12-06T21:47:11.721" v="48" actId="680"/>
        <pc:sldMkLst>
          <pc:docMk/>
          <pc:sldMk cId="2171729008" sldId="313"/>
        </pc:sldMkLst>
      </pc:sldChg>
      <pc:sldChg chg="modSp add mod">
        <pc:chgData name="Jairo Andres Onate" userId="d03cd148-744d-4b95-bd82-9d7b2f6d25c9" providerId="ADAL" clId="{2D73653A-36FF-1D4F-8EE1-13CC9D6A51B6}" dt="2024-12-06T21:48:12.252" v="103" actId="20577"/>
        <pc:sldMkLst>
          <pc:docMk/>
          <pc:sldMk cId="1054910450" sldId="314"/>
        </pc:sldMkLst>
        <pc:spChg chg="mod">
          <ac:chgData name="Jairo Andres Onate" userId="d03cd148-744d-4b95-bd82-9d7b2f6d25c9" providerId="ADAL" clId="{2D73653A-36FF-1D4F-8EE1-13CC9D6A51B6}" dt="2024-12-06T21:47:59.818" v="79" actId="20577"/>
          <ac:spMkLst>
            <pc:docMk/>
            <pc:sldMk cId="1054910450" sldId="314"/>
            <ac:spMk id="3" creationId="{9B3A9A40-9BAC-F382-0499-3D619D3ABF63}"/>
          </ac:spMkLst>
        </pc:spChg>
        <pc:spChg chg="mod">
          <ac:chgData name="Jairo Andres Onate" userId="d03cd148-744d-4b95-bd82-9d7b2f6d25c9" providerId="ADAL" clId="{2D73653A-36FF-1D4F-8EE1-13CC9D6A51B6}" dt="2024-12-06T21:48:12.252" v="103" actId="20577"/>
          <ac:spMkLst>
            <pc:docMk/>
            <pc:sldMk cId="1054910450" sldId="314"/>
            <ac:spMk id="499" creationId="{00000000-0000-0000-0000-000000000000}"/>
          </ac:spMkLst>
        </pc:spChg>
      </pc:sldChg>
      <pc:sldChg chg="addSp modSp mod">
        <pc:chgData name="Jairo Andres Onate" userId="d03cd148-744d-4b95-bd82-9d7b2f6d25c9" providerId="ADAL" clId="{2D73653A-36FF-1D4F-8EE1-13CC9D6A51B6}" dt="2024-12-12T04:37:12.530" v="1060" actId="1076"/>
        <pc:sldMkLst>
          <pc:docMk/>
          <pc:sldMk cId="3154171070" sldId="315"/>
        </pc:sldMkLst>
        <pc:picChg chg="add mod">
          <ac:chgData name="Jairo Andres Onate" userId="d03cd148-744d-4b95-bd82-9d7b2f6d25c9" providerId="ADAL" clId="{2D73653A-36FF-1D4F-8EE1-13CC9D6A51B6}" dt="2024-12-12T04:37:07.640" v="1059" actId="1076"/>
          <ac:picMkLst>
            <pc:docMk/>
            <pc:sldMk cId="3154171070" sldId="315"/>
            <ac:picMk id="3" creationId="{5FAB2D92-B3F3-2148-4736-62A4DF591D6F}"/>
          </ac:picMkLst>
        </pc:picChg>
        <pc:picChg chg="mod">
          <ac:chgData name="Jairo Andres Onate" userId="d03cd148-744d-4b95-bd82-9d7b2f6d25c9" providerId="ADAL" clId="{2D73653A-36FF-1D4F-8EE1-13CC9D6A51B6}" dt="2024-12-12T04:36:47.576" v="1056" actId="1076"/>
          <ac:picMkLst>
            <pc:docMk/>
            <pc:sldMk cId="3154171070" sldId="315"/>
            <ac:picMk id="6" creationId="{BFA53A38-EE86-38C5-6F93-704F3B88D69E}"/>
          </ac:picMkLst>
        </pc:picChg>
        <pc:picChg chg="mod">
          <ac:chgData name="Jairo Andres Onate" userId="d03cd148-744d-4b95-bd82-9d7b2f6d25c9" providerId="ADAL" clId="{2D73653A-36FF-1D4F-8EE1-13CC9D6A51B6}" dt="2024-12-12T04:36:58.940" v="1058" actId="1076"/>
          <ac:picMkLst>
            <pc:docMk/>
            <pc:sldMk cId="3154171070" sldId="315"/>
            <ac:picMk id="7" creationId="{DA10F268-FD48-3688-B859-33748A2ADCC9}"/>
          </ac:picMkLst>
        </pc:picChg>
        <pc:picChg chg="mod">
          <ac:chgData name="Jairo Andres Onate" userId="d03cd148-744d-4b95-bd82-9d7b2f6d25c9" providerId="ADAL" clId="{2D73653A-36FF-1D4F-8EE1-13CC9D6A51B6}" dt="2024-12-12T04:34:53.290" v="1039" actId="1076"/>
          <ac:picMkLst>
            <pc:docMk/>
            <pc:sldMk cId="3154171070" sldId="315"/>
            <ac:picMk id="8" creationId="{70B6D54D-3126-623F-C34F-FA1FE7316BA1}"/>
          </ac:picMkLst>
        </pc:picChg>
        <pc:picChg chg="add mod">
          <ac:chgData name="Jairo Andres Onate" userId="d03cd148-744d-4b95-bd82-9d7b2f6d25c9" providerId="ADAL" clId="{2D73653A-36FF-1D4F-8EE1-13CC9D6A51B6}" dt="2024-12-12T04:35:03.499" v="1041" actId="1076"/>
          <ac:picMkLst>
            <pc:docMk/>
            <pc:sldMk cId="3154171070" sldId="315"/>
            <ac:picMk id="9" creationId="{5E628F37-0A05-8D99-F262-3E678F7946E4}"/>
          </ac:picMkLst>
        </pc:picChg>
        <pc:picChg chg="add mod">
          <ac:chgData name="Jairo Andres Onate" userId="d03cd148-744d-4b95-bd82-9d7b2f6d25c9" providerId="ADAL" clId="{2D73653A-36FF-1D4F-8EE1-13CC9D6A51B6}" dt="2024-12-12T04:37:12.530" v="1060" actId="1076"/>
          <ac:picMkLst>
            <pc:docMk/>
            <pc:sldMk cId="3154171070" sldId="315"/>
            <ac:picMk id="13" creationId="{75436976-EEC5-1133-B95C-F3E5605ECA85}"/>
          </ac:picMkLst>
        </pc:picChg>
      </pc:sldChg>
      <pc:sldChg chg="modSp mod">
        <pc:chgData name="Jairo Andres Onate" userId="d03cd148-744d-4b95-bd82-9d7b2f6d25c9" providerId="ADAL" clId="{2D73653A-36FF-1D4F-8EE1-13CC9D6A51B6}" dt="2024-12-12T04:51:16.376" v="1079" actId="20577"/>
        <pc:sldMkLst>
          <pc:docMk/>
          <pc:sldMk cId="84605142" sldId="319"/>
        </pc:sldMkLst>
        <pc:spChg chg="mod">
          <ac:chgData name="Jairo Andres Onate" userId="d03cd148-744d-4b95-bd82-9d7b2f6d25c9" providerId="ADAL" clId="{2D73653A-36FF-1D4F-8EE1-13CC9D6A51B6}" dt="2024-12-12T04:51:16.376" v="1079" actId="20577"/>
          <ac:spMkLst>
            <pc:docMk/>
            <pc:sldMk cId="84605142" sldId="319"/>
            <ac:spMk id="7" creationId="{316A46C2-0FAB-3DF1-AA23-A78A75F4653F}"/>
          </ac:spMkLst>
        </pc:spChg>
      </pc:sldChg>
      <pc:sldMasterChg chg="delSldLayout">
        <pc:chgData name="Jairo Andres Onate" userId="d03cd148-744d-4b95-bd82-9d7b2f6d25c9" providerId="ADAL" clId="{2D73653A-36FF-1D4F-8EE1-13CC9D6A51B6}" dt="2024-12-12T02:00:18.526" v="700" actId="2696"/>
        <pc:sldMasterMkLst>
          <pc:docMk/>
          <pc:sldMasterMk cId="0" sldId="2147483678"/>
        </pc:sldMasterMkLst>
        <pc:sldLayoutChg chg="del">
          <pc:chgData name="Jairo Andres Onate" userId="d03cd148-744d-4b95-bd82-9d7b2f6d25c9" providerId="ADAL" clId="{2D73653A-36FF-1D4F-8EE1-13CC9D6A51B6}" dt="2024-12-12T01:22:32.490" v="106" actId="2696"/>
          <pc:sldLayoutMkLst>
            <pc:docMk/>
            <pc:sldMasterMk cId="0" sldId="2147483678"/>
            <pc:sldLayoutMk cId="0" sldId="2147483662"/>
          </pc:sldLayoutMkLst>
        </pc:sldLayoutChg>
        <pc:sldLayoutChg chg="del">
          <pc:chgData name="Jairo Andres Onate" userId="d03cd148-744d-4b95-bd82-9d7b2f6d25c9" providerId="ADAL" clId="{2D73653A-36FF-1D4F-8EE1-13CC9D6A51B6}" dt="2024-12-12T01:29:41.866" v="139" actId="2696"/>
          <pc:sldLayoutMkLst>
            <pc:docMk/>
            <pc:sldMasterMk cId="0" sldId="2147483678"/>
            <pc:sldLayoutMk cId="0" sldId="2147483666"/>
          </pc:sldLayoutMkLst>
        </pc:sldLayoutChg>
        <pc:sldLayoutChg chg="del">
          <pc:chgData name="Jairo Andres Onate" userId="d03cd148-744d-4b95-bd82-9d7b2f6d25c9" providerId="ADAL" clId="{2D73653A-36FF-1D4F-8EE1-13CC9D6A51B6}" dt="2024-12-12T01:29:44.154" v="140" actId="2696"/>
          <pc:sldLayoutMkLst>
            <pc:docMk/>
            <pc:sldMasterMk cId="0" sldId="2147483678"/>
            <pc:sldLayoutMk cId="0" sldId="2147483673"/>
          </pc:sldLayoutMkLst>
        </pc:sldLayoutChg>
        <pc:sldLayoutChg chg="del">
          <pc:chgData name="Jairo Andres Onate" userId="d03cd148-744d-4b95-bd82-9d7b2f6d25c9" providerId="ADAL" clId="{2D73653A-36FF-1D4F-8EE1-13CC9D6A51B6}" dt="2024-12-12T02:00:18.526" v="700" actId="2696"/>
          <pc:sldLayoutMkLst>
            <pc:docMk/>
            <pc:sldMasterMk cId="0" sldId="2147483678"/>
            <pc:sldLayoutMk cId="3758662102" sldId="2147483681"/>
          </pc:sldLayoutMkLst>
        </pc:sldLayoutChg>
      </pc:sldMasterChg>
    </pc:docChg>
  </pc:docChgLst>
  <pc:docChgLst>
    <pc:chgData name="Jun Ming Li" userId="S::11022435@live.mercer.edu::9b58a4d3-e994-4065-8c9f-dc9edf3359ce" providerId="AD" clId="Web-{57EAB021-4DFB-2C91-4EFD-E17F99BFE5E2}"/>
    <pc:docChg chg="addSld delSld modSld">
      <pc:chgData name="Jun Ming Li" userId="S::11022435@live.mercer.edu::9b58a4d3-e994-4065-8c9f-dc9edf3359ce" providerId="AD" clId="Web-{57EAB021-4DFB-2C91-4EFD-E17F99BFE5E2}" dt="2024-12-06T21:25:48.989" v="92" actId="20577"/>
      <pc:docMkLst>
        <pc:docMk/>
      </pc:docMkLst>
      <pc:sldChg chg="modSp">
        <pc:chgData name="Jun Ming Li" userId="S::11022435@live.mercer.edu::9b58a4d3-e994-4065-8c9f-dc9edf3359ce" providerId="AD" clId="Web-{57EAB021-4DFB-2C91-4EFD-E17F99BFE5E2}" dt="2024-12-06T21:25:48.989" v="92" actId="20577"/>
        <pc:sldMkLst>
          <pc:docMk/>
          <pc:sldMk cId="0" sldId="262"/>
        </pc:sldMkLst>
        <pc:spChg chg="mod">
          <ac:chgData name="Jun Ming Li" userId="S::11022435@live.mercer.edu::9b58a4d3-e994-4065-8c9f-dc9edf3359ce" providerId="AD" clId="Web-{57EAB021-4DFB-2C91-4EFD-E17F99BFE5E2}" dt="2024-12-06T21:25:48.989" v="92" actId="20577"/>
          <ac:spMkLst>
            <pc:docMk/>
            <pc:sldMk cId="0" sldId="262"/>
            <ac:spMk id="493" creationId="{00000000-0000-0000-0000-000000000000}"/>
          </ac:spMkLst>
        </pc:spChg>
      </pc:sldChg>
      <pc:sldChg chg="addSp delSp modSp new del">
        <pc:chgData name="Jun Ming Li" userId="S::11022435@live.mercer.edu::9b58a4d3-e994-4065-8c9f-dc9edf3359ce" providerId="AD" clId="Web-{57EAB021-4DFB-2C91-4EFD-E17F99BFE5E2}" dt="2024-12-06T21:25:22.879" v="57"/>
        <pc:sldMkLst>
          <pc:docMk/>
          <pc:sldMk cId="2283505505" sldId="31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>
          <a:extLst>
            <a:ext uri="{FF2B5EF4-FFF2-40B4-BE49-F238E27FC236}">
              <a16:creationId xmlns:a16="http://schemas.microsoft.com/office/drawing/2014/main" id="{FBCD5DCF-DF8A-A6BA-EFBA-0E30E3677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1e2d7f0c6c_0_234:notes">
            <a:extLst>
              <a:ext uri="{FF2B5EF4-FFF2-40B4-BE49-F238E27FC236}">
                <a16:creationId xmlns:a16="http://schemas.microsoft.com/office/drawing/2014/main" id="{D99CD21F-3BDB-5FAB-97DF-21C5A74024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1e2d7f0c6c_0_234:notes">
            <a:extLst>
              <a:ext uri="{FF2B5EF4-FFF2-40B4-BE49-F238E27FC236}">
                <a16:creationId xmlns:a16="http://schemas.microsoft.com/office/drawing/2014/main" id="{70E0C51E-9EBB-38F5-971A-D1FB4DBE08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7074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>
          <a:extLst>
            <a:ext uri="{FF2B5EF4-FFF2-40B4-BE49-F238E27FC236}">
              <a16:creationId xmlns:a16="http://schemas.microsoft.com/office/drawing/2014/main" id="{22EBD6BD-E21D-6299-0A2C-ED05CA366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0f9e629ec3_0_172:notes">
            <a:extLst>
              <a:ext uri="{FF2B5EF4-FFF2-40B4-BE49-F238E27FC236}">
                <a16:creationId xmlns:a16="http://schemas.microsoft.com/office/drawing/2014/main" id="{0B607FB7-3420-32A6-9F4A-169395E014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0f9e629ec3_0_172:notes">
            <a:extLst>
              <a:ext uri="{FF2B5EF4-FFF2-40B4-BE49-F238E27FC236}">
                <a16:creationId xmlns:a16="http://schemas.microsoft.com/office/drawing/2014/main" id="{15B93C51-88C9-2D3A-E781-7411887D96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1357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0f9e629ec3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0f9e629ec3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>
          <a:extLst>
            <a:ext uri="{FF2B5EF4-FFF2-40B4-BE49-F238E27FC236}">
              <a16:creationId xmlns:a16="http://schemas.microsoft.com/office/drawing/2014/main" id="{7E8E2BB1-3D99-9244-FEF1-28FF43DEF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1e2d7f0c6c_0_234:notes">
            <a:extLst>
              <a:ext uri="{FF2B5EF4-FFF2-40B4-BE49-F238E27FC236}">
                <a16:creationId xmlns:a16="http://schemas.microsoft.com/office/drawing/2014/main" id="{E643503F-B374-5130-F659-66B15A6FC2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1e2d7f0c6c_0_234:notes">
            <a:extLst>
              <a:ext uri="{FF2B5EF4-FFF2-40B4-BE49-F238E27FC236}">
                <a16:creationId xmlns:a16="http://schemas.microsoft.com/office/drawing/2014/main" id="{07D737D6-C75D-A778-32CA-2FBB4594DF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514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1105afc42a3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1105afc42a3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21f603521bf_0_18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21f603521bf_0_18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0f9e629e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0f9e629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1f603521bf_0_18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1f603521bf_0_18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>
          <a:extLst>
            <a:ext uri="{FF2B5EF4-FFF2-40B4-BE49-F238E27FC236}">
              <a16:creationId xmlns:a16="http://schemas.microsoft.com/office/drawing/2014/main" id="{FF51D3A0-585F-2E1C-7A9C-9826C3873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1f603521bf_0_21:notes">
            <a:extLst>
              <a:ext uri="{FF2B5EF4-FFF2-40B4-BE49-F238E27FC236}">
                <a16:creationId xmlns:a16="http://schemas.microsoft.com/office/drawing/2014/main" id="{2163C20D-9030-A05B-F418-43B4B70903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1f603521bf_0_21:notes">
            <a:extLst>
              <a:ext uri="{FF2B5EF4-FFF2-40B4-BE49-F238E27FC236}">
                <a16:creationId xmlns:a16="http://schemas.microsoft.com/office/drawing/2014/main" id="{36A0D654-5312-1E3A-9DCF-B971390342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9114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1e2d7f0c6c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1e2d7f0c6c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>
          <a:extLst>
            <a:ext uri="{FF2B5EF4-FFF2-40B4-BE49-F238E27FC236}">
              <a16:creationId xmlns:a16="http://schemas.microsoft.com/office/drawing/2014/main" id="{3C382524-DD18-0FE1-F641-F1DC2F907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0f9e629ec3_0_31:notes">
            <a:extLst>
              <a:ext uri="{FF2B5EF4-FFF2-40B4-BE49-F238E27FC236}">
                <a16:creationId xmlns:a16="http://schemas.microsoft.com/office/drawing/2014/main" id="{4368F539-8929-5C37-01E6-933E1EF3A0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0f9e629ec3_0_31:notes">
            <a:extLst>
              <a:ext uri="{FF2B5EF4-FFF2-40B4-BE49-F238E27FC236}">
                <a16:creationId xmlns:a16="http://schemas.microsoft.com/office/drawing/2014/main" id="{DA5D809B-053E-588B-5411-5907DA3C5F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6142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>
          <a:extLst>
            <a:ext uri="{FF2B5EF4-FFF2-40B4-BE49-F238E27FC236}">
              <a16:creationId xmlns:a16="http://schemas.microsoft.com/office/drawing/2014/main" id="{63298737-5494-7CD4-B34E-EF10620C5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1e2d7f0c6c_0_234:notes">
            <a:extLst>
              <a:ext uri="{FF2B5EF4-FFF2-40B4-BE49-F238E27FC236}">
                <a16:creationId xmlns:a16="http://schemas.microsoft.com/office/drawing/2014/main" id="{4A4EF472-B81B-1501-EDDB-77268B2028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1e2d7f0c6c_0_234:notes">
            <a:extLst>
              <a:ext uri="{FF2B5EF4-FFF2-40B4-BE49-F238E27FC236}">
                <a16:creationId xmlns:a16="http://schemas.microsoft.com/office/drawing/2014/main" id="{100FE610-7485-048F-B254-AC9CCCD756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5507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0f9e629ec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0f9e629ec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>
          <a:extLst>
            <a:ext uri="{FF2B5EF4-FFF2-40B4-BE49-F238E27FC236}">
              <a16:creationId xmlns:a16="http://schemas.microsoft.com/office/drawing/2014/main" id="{F5FA8010-081E-AA60-787B-C8C18D344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0f9e629ec3_0_57:notes">
            <a:extLst>
              <a:ext uri="{FF2B5EF4-FFF2-40B4-BE49-F238E27FC236}">
                <a16:creationId xmlns:a16="http://schemas.microsoft.com/office/drawing/2014/main" id="{13C4AB27-DE9A-3F12-1DBE-E7A80700DE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0f9e629ec3_0_57:notes">
            <a:extLst>
              <a:ext uri="{FF2B5EF4-FFF2-40B4-BE49-F238E27FC236}">
                <a16:creationId xmlns:a16="http://schemas.microsoft.com/office/drawing/2014/main" id="{42D915E3-5A26-2EC6-C432-C519992109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6702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715100" y="2614750"/>
            <a:ext cx="4276800" cy="9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1027375"/>
            <a:ext cx="1786800" cy="9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715100" y="3614899"/>
            <a:ext cx="42768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>
            <a:spLocks noGrp="1"/>
          </p:cNvSpPr>
          <p:nvPr>
            <p:ph type="pic" idx="3"/>
          </p:nvPr>
        </p:nvSpPr>
        <p:spPr>
          <a:xfrm>
            <a:off x="5122050" y="238125"/>
            <a:ext cx="3818400" cy="4648200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3"/>
          <p:cNvSpPr/>
          <p:nvPr/>
        </p:nvSpPr>
        <p:spPr>
          <a:xfrm rot="5400000">
            <a:off x="6764600" y="-954900"/>
            <a:ext cx="533400" cy="244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 flipH="1">
            <a:off x="242381" y="4512683"/>
            <a:ext cx="620486" cy="404336"/>
            <a:chOff x="8212756" y="332833"/>
            <a:chExt cx="620486" cy="404336"/>
          </a:xfrm>
        </p:grpSpPr>
        <p:grpSp>
          <p:nvGrpSpPr>
            <p:cNvPr id="26" name="Google Shape;26;p3"/>
            <p:cNvGrpSpPr/>
            <p:nvPr/>
          </p:nvGrpSpPr>
          <p:grpSpPr>
            <a:xfrm rot="2700000">
              <a:off x="8271970" y="392047"/>
              <a:ext cx="285909" cy="285909"/>
              <a:chOff x="6691603" y="665569"/>
              <a:chExt cx="891000" cy="891000"/>
            </a:xfrm>
          </p:grpSpPr>
          <p:sp>
            <p:nvSpPr>
              <p:cNvPr id="27" name="Google Shape;27;p3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3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" name="Google Shape;29;p3"/>
            <p:cNvGrpSpPr/>
            <p:nvPr/>
          </p:nvGrpSpPr>
          <p:grpSpPr>
            <a:xfrm rot="2700000">
              <a:off x="8488120" y="392047"/>
              <a:ext cx="285909" cy="285909"/>
              <a:chOff x="6691603" y="665569"/>
              <a:chExt cx="891000" cy="891000"/>
            </a:xfrm>
          </p:grpSpPr>
          <p:sp>
            <p:nvSpPr>
              <p:cNvPr id="30" name="Google Shape;30;p3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8"/>
          <p:cNvSpPr/>
          <p:nvPr/>
        </p:nvSpPr>
        <p:spPr>
          <a:xfrm rot="-5400000" flipH="1">
            <a:off x="6198592" y="2217000"/>
            <a:ext cx="5162400" cy="728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4" name="Google Shape;394;p28"/>
          <p:cNvGrpSpPr/>
          <p:nvPr/>
        </p:nvGrpSpPr>
        <p:grpSpPr>
          <a:xfrm flipH="1">
            <a:off x="7988004" y="4718425"/>
            <a:ext cx="881740" cy="198600"/>
            <a:chOff x="274222" y="4718425"/>
            <a:chExt cx="881740" cy="198600"/>
          </a:xfrm>
        </p:grpSpPr>
        <p:sp>
          <p:nvSpPr>
            <p:cNvPr id="395" name="Google Shape;395;p28"/>
            <p:cNvSpPr/>
            <p:nvPr/>
          </p:nvSpPr>
          <p:spPr>
            <a:xfrm flipH="1">
              <a:off x="956763" y="4718425"/>
              <a:ext cx="199200" cy="198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8"/>
            <p:cNvSpPr/>
            <p:nvPr/>
          </p:nvSpPr>
          <p:spPr>
            <a:xfrm flipH="1">
              <a:off x="615493" y="4718425"/>
              <a:ext cx="199200" cy="198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8"/>
            <p:cNvSpPr/>
            <p:nvPr/>
          </p:nvSpPr>
          <p:spPr>
            <a:xfrm flipH="1">
              <a:off x="274222" y="4718425"/>
              <a:ext cx="199200" cy="198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8" name="Google Shape;398;p28"/>
          <p:cNvGrpSpPr/>
          <p:nvPr/>
        </p:nvGrpSpPr>
        <p:grpSpPr>
          <a:xfrm flipH="1">
            <a:off x="244050" y="226508"/>
            <a:ext cx="620486" cy="404336"/>
            <a:chOff x="8212756" y="332833"/>
            <a:chExt cx="620486" cy="404336"/>
          </a:xfrm>
        </p:grpSpPr>
        <p:grpSp>
          <p:nvGrpSpPr>
            <p:cNvPr id="399" name="Google Shape;399;p28"/>
            <p:cNvGrpSpPr/>
            <p:nvPr/>
          </p:nvGrpSpPr>
          <p:grpSpPr>
            <a:xfrm rot="2700000">
              <a:off x="8271970" y="392047"/>
              <a:ext cx="285909" cy="285909"/>
              <a:chOff x="6691603" y="665569"/>
              <a:chExt cx="891000" cy="891000"/>
            </a:xfrm>
          </p:grpSpPr>
          <p:sp>
            <p:nvSpPr>
              <p:cNvPr id="400" name="Google Shape;400;p28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8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2" name="Google Shape;402;p28"/>
            <p:cNvGrpSpPr/>
            <p:nvPr/>
          </p:nvGrpSpPr>
          <p:grpSpPr>
            <a:xfrm rot="2700000">
              <a:off x="8488120" y="392047"/>
              <a:ext cx="285909" cy="285909"/>
              <a:chOff x="6691603" y="665569"/>
              <a:chExt cx="891000" cy="891000"/>
            </a:xfrm>
          </p:grpSpPr>
          <p:sp>
            <p:nvSpPr>
              <p:cNvPr id="403" name="Google Shape;403;p28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8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9"/>
          <p:cNvGrpSpPr/>
          <p:nvPr/>
        </p:nvGrpSpPr>
        <p:grpSpPr>
          <a:xfrm rot="10800000" flipH="1">
            <a:off x="8456141" y="4479374"/>
            <a:ext cx="437659" cy="437659"/>
            <a:chOff x="6691603" y="665569"/>
            <a:chExt cx="891000" cy="891000"/>
          </a:xfrm>
        </p:grpSpPr>
        <p:sp>
          <p:nvSpPr>
            <p:cNvPr id="407" name="Google Shape;407;p29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9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" name="Google Shape;409;p29"/>
          <p:cNvGrpSpPr/>
          <p:nvPr/>
        </p:nvGrpSpPr>
        <p:grpSpPr>
          <a:xfrm>
            <a:off x="8456141" y="226491"/>
            <a:ext cx="437659" cy="437659"/>
            <a:chOff x="6691603" y="665569"/>
            <a:chExt cx="891000" cy="891000"/>
          </a:xfrm>
        </p:grpSpPr>
        <p:sp>
          <p:nvSpPr>
            <p:cNvPr id="410" name="Google Shape;410;p29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9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29"/>
          <p:cNvSpPr/>
          <p:nvPr/>
        </p:nvSpPr>
        <p:spPr>
          <a:xfrm>
            <a:off x="-361125" y="535000"/>
            <a:ext cx="720000" cy="407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D8E5E-745C-407D-B425-C78EBF08DF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626" y="617220"/>
            <a:ext cx="4543424" cy="3761377"/>
          </a:xfrm>
        </p:spPr>
        <p:txBody>
          <a:bodyPr anchor="t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07A4D5-56F4-4287-B174-56C55B18F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1835" y="2252731"/>
            <a:ext cx="2641649" cy="2175206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050" cap="all" spc="225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B9C19-FEE0-4852-B181-14A0DD77F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27DDF-01B7-463C-82BC-BBF429618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2056A-C3EE-4809-B1F3-1CEEEA266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240FCEE-B6E2-46D0-9BB0-F45F79545E9D}"/>
              </a:ext>
            </a:extLst>
          </p:cNvPr>
          <p:cNvCxnSpPr>
            <a:cxnSpLocks/>
          </p:cNvCxnSpPr>
          <p:nvPr/>
        </p:nvCxnSpPr>
        <p:spPr>
          <a:xfrm flipH="1">
            <a:off x="428626" y="428625"/>
            <a:ext cx="82948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D2FB83-3783-4477-80B5-DA5BF10BAF57}"/>
              </a:ext>
            </a:extLst>
          </p:cNvPr>
          <p:cNvCxnSpPr>
            <a:cxnSpLocks/>
          </p:cNvCxnSpPr>
          <p:nvPr/>
        </p:nvCxnSpPr>
        <p:spPr>
          <a:xfrm>
            <a:off x="5806862" y="428625"/>
            <a:ext cx="0" cy="4286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3EA203-71D5-49C0-9626-FFA8E46787B0}"/>
              </a:ext>
            </a:extLst>
          </p:cNvPr>
          <p:cNvCxnSpPr>
            <a:cxnSpLocks/>
          </p:cNvCxnSpPr>
          <p:nvPr/>
        </p:nvCxnSpPr>
        <p:spPr>
          <a:xfrm flipH="1">
            <a:off x="433114" y="4712639"/>
            <a:ext cx="82948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733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"/>
          <p:cNvSpPr txBox="1">
            <a:spLocks noGrp="1"/>
          </p:cNvSpPr>
          <p:nvPr>
            <p:ph type="title"/>
          </p:nvPr>
        </p:nvSpPr>
        <p:spPr>
          <a:xfrm flipH="1">
            <a:off x="715100" y="1496850"/>
            <a:ext cx="2681700" cy="13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16" name="Google Shape;216;p17"/>
          <p:cNvGrpSpPr/>
          <p:nvPr/>
        </p:nvGrpSpPr>
        <p:grpSpPr>
          <a:xfrm rot="10800000">
            <a:off x="279616" y="4479374"/>
            <a:ext cx="437659" cy="437659"/>
            <a:chOff x="6691603" y="665569"/>
            <a:chExt cx="891000" cy="891000"/>
          </a:xfrm>
        </p:grpSpPr>
        <p:sp>
          <p:nvSpPr>
            <p:cNvPr id="217" name="Google Shape;217;p17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17"/>
          <p:cNvGrpSpPr/>
          <p:nvPr/>
        </p:nvGrpSpPr>
        <p:grpSpPr>
          <a:xfrm flipH="1">
            <a:off x="279616" y="226491"/>
            <a:ext cx="437659" cy="437659"/>
            <a:chOff x="6691603" y="665569"/>
            <a:chExt cx="891000" cy="891000"/>
          </a:xfrm>
        </p:grpSpPr>
        <p:sp>
          <p:nvSpPr>
            <p:cNvPr id="220" name="Google Shape;220;p17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7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" name="Google Shape;222;p17"/>
          <p:cNvSpPr txBox="1">
            <a:spLocks noGrp="1"/>
          </p:cNvSpPr>
          <p:nvPr>
            <p:ph type="subTitle" idx="1"/>
          </p:nvPr>
        </p:nvSpPr>
        <p:spPr>
          <a:xfrm>
            <a:off x="715100" y="2830650"/>
            <a:ext cx="2681700" cy="8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70433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3"/>
          <p:cNvSpPr txBox="1">
            <a:spLocks noGrp="1"/>
          </p:cNvSpPr>
          <p:nvPr>
            <p:ph type="subTitle" idx="1"/>
          </p:nvPr>
        </p:nvSpPr>
        <p:spPr>
          <a:xfrm>
            <a:off x="720066" y="1572825"/>
            <a:ext cx="2447400" cy="77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2" name="Google Shape;292;p23"/>
          <p:cNvSpPr txBox="1">
            <a:spLocks noGrp="1"/>
          </p:cNvSpPr>
          <p:nvPr>
            <p:ph type="subTitle" idx="2"/>
          </p:nvPr>
        </p:nvSpPr>
        <p:spPr>
          <a:xfrm>
            <a:off x="720066" y="2388199"/>
            <a:ext cx="2447400" cy="89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3"/>
          <p:cNvSpPr txBox="1">
            <a:spLocks noGrp="1"/>
          </p:cNvSpPr>
          <p:nvPr>
            <p:ph type="subTitle" idx="3"/>
          </p:nvPr>
        </p:nvSpPr>
        <p:spPr>
          <a:xfrm>
            <a:off x="3348300" y="2388199"/>
            <a:ext cx="2447400" cy="89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3"/>
          <p:cNvSpPr txBox="1">
            <a:spLocks noGrp="1"/>
          </p:cNvSpPr>
          <p:nvPr>
            <p:ph type="subTitle" idx="4"/>
          </p:nvPr>
        </p:nvSpPr>
        <p:spPr>
          <a:xfrm>
            <a:off x="5976534" y="2388199"/>
            <a:ext cx="2447400" cy="89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3"/>
          <p:cNvSpPr txBox="1">
            <a:spLocks noGrp="1"/>
          </p:cNvSpPr>
          <p:nvPr>
            <p:ph type="subTitle" idx="5"/>
          </p:nvPr>
        </p:nvSpPr>
        <p:spPr>
          <a:xfrm>
            <a:off x="3348300" y="1572825"/>
            <a:ext cx="2447400" cy="77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6" name="Google Shape;296;p23"/>
          <p:cNvSpPr txBox="1">
            <a:spLocks noGrp="1"/>
          </p:cNvSpPr>
          <p:nvPr>
            <p:ph type="subTitle" idx="6"/>
          </p:nvPr>
        </p:nvSpPr>
        <p:spPr>
          <a:xfrm>
            <a:off x="5976534" y="1572825"/>
            <a:ext cx="2447400" cy="77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7" name="Google Shape;297;p23"/>
          <p:cNvSpPr/>
          <p:nvPr/>
        </p:nvSpPr>
        <p:spPr>
          <a:xfrm flipH="1">
            <a:off x="-361125" y="3152950"/>
            <a:ext cx="720000" cy="199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3"/>
          <p:cNvSpPr/>
          <p:nvPr/>
        </p:nvSpPr>
        <p:spPr>
          <a:xfrm flipH="1">
            <a:off x="8785125" y="1248550"/>
            <a:ext cx="720000" cy="190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3"/>
          <p:cNvGrpSpPr/>
          <p:nvPr/>
        </p:nvGrpSpPr>
        <p:grpSpPr>
          <a:xfrm flipH="1">
            <a:off x="244083" y="225233"/>
            <a:ext cx="620486" cy="404336"/>
            <a:chOff x="8212756" y="332833"/>
            <a:chExt cx="620486" cy="404336"/>
          </a:xfrm>
        </p:grpSpPr>
        <p:grpSp>
          <p:nvGrpSpPr>
            <p:cNvPr id="300" name="Google Shape;300;p23"/>
            <p:cNvGrpSpPr/>
            <p:nvPr/>
          </p:nvGrpSpPr>
          <p:grpSpPr>
            <a:xfrm rot="2700000">
              <a:off x="8271970" y="392047"/>
              <a:ext cx="285909" cy="285909"/>
              <a:chOff x="6691603" y="665569"/>
              <a:chExt cx="891000" cy="891000"/>
            </a:xfrm>
          </p:grpSpPr>
          <p:sp>
            <p:nvSpPr>
              <p:cNvPr id="301" name="Google Shape;301;p23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3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3" name="Google Shape;303;p23"/>
            <p:cNvGrpSpPr/>
            <p:nvPr/>
          </p:nvGrpSpPr>
          <p:grpSpPr>
            <a:xfrm rot="2700000">
              <a:off x="8488120" y="392047"/>
              <a:ext cx="285909" cy="285909"/>
              <a:chOff x="6691603" y="665569"/>
              <a:chExt cx="891000" cy="891000"/>
            </a:xfrm>
          </p:grpSpPr>
          <p:sp>
            <p:nvSpPr>
              <p:cNvPr id="304" name="Google Shape;304;p23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3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6" name="Google Shape;306;p23"/>
          <p:cNvGrpSpPr/>
          <p:nvPr/>
        </p:nvGrpSpPr>
        <p:grpSpPr>
          <a:xfrm>
            <a:off x="8281133" y="225233"/>
            <a:ext cx="620486" cy="404336"/>
            <a:chOff x="8212756" y="332833"/>
            <a:chExt cx="620486" cy="404336"/>
          </a:xfrm>
        </p:grpSpPr>
        <p:grpSp>
          <p:nvGrpSpPr>
            <p:cNvPr id="307" name="Google Shape;307;p23"/>
            <p:cNvGrpSpPr/>
            <p:nvPr/>
          </p:nvGrpSpPr>
          <p:grpSpPr>
            <a:xfrm rot="2700000">
              <a:off x="8271970" y="392047"/>
              <a:ext cx="285909" cy="285909"/>
              <a:chOff x="6691603" y="665569"/>
              <a:chExt cx="891000" cy="891000"/>
            </a:xfrm>
          </p:grpSpPr>
          <p:sp>
            <p:nvSpPr>
              <p:cNvPr id="308" name="Google Shape;308;p23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3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0" name="Google Shape;310;p23"/>
            <p:cNvGrpSpPr/>
            <p:nvPr/>
          </p:nvGrpSpPr>
          <p:grpSpPr>
            <a:xfrm rot="2700000">
              <a:off x="8488120" y="392047"/>
              <a:ext cx="285909" cy="285909"/>
              <a:chOff x="6691603" y="665569"/>
              <a:chExt cx="891000" cy="891000"/>
            </a:xfrm>
          </p:grpSpPr>
          <p:sp>
            <p:nvSpPr>
              <p:cNvPr id="311" name="Google Shape;311;p23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3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32969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"/>
          <p:cNvSpPr txBox="1">
            <a:spLocks noGrp="1"/>
          </p:cNvSpPr>
          <p:nvPr>
            <p:ph type="subTitle" idx="1"/>
          </p:nvPr>
        </p:nvSpPr>
        <p:spPr>
          <a:xfrm>
            <a:off x="720075" y="1219325"/>
            <a:ext cx="3756600" cy="57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2"/>
          </p:nvPr>
        </p:nvSpPr>
        <p:spPr>
          <a:xfrm>
            <a:off x="4667325" y="2787425"/>
            <a:ext cx="3756600" cy="57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279431" y="225233"/>
            <a:ext cx="620486" cy="404336"/>
            <a:chOff x="8212756" y="332833"/>
            <a:chExt cx="620486" cy="404336"/>
          </a:xfrm>
        </p:grpSpPr>
        <p:grpSp>
          <p:nvGrpSpPr>
            <p:cNvPr id="52" name="Google Shape;52;p5"/>
            <p:cNvGrpSpPr/>
            <p:nvPr/>
          </p:nvGrpSpPr>
          <p:grpSpPr>
            <a:xfrm rot="2700000">
              <a:off x="8271970" y="392047"/>
              <a:ext cx="285909" cy="285909"/>
              <a:chOff x="6691603" y="665569"/>
              <a:chExt cx="891000" cy="891000"/>
            </a:xfrm>
          </p:grpSpPr>
          <p:sp>
            <p:nvSpPr>
              <p:cNvPr id="53" name="Google Shape;53;p5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5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" name="Google Shape;55;p5"/>
            <p:cNvGrpSpPr/>
            <p:nvPr/>
          </p:nvGrpSpPr>
          <p:grpSpPr>
            <a:xfrm rot="2700000">
              <a:off x="8488120" y="392047"/>
              <a:ext cx="285909" cy="285909"/>
              <a:chOff x="6691603" y="665569"/>
              <a:chExt cx="891000" cy="891000"/>
            </a:xfrm>
          </p:grpSpPr>
          <p:sp>
            <p:nvSpPr>
              <p:cNvPr id="56" name="Google Shape;56;p5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5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8" name="Google Shape;58;p5"/>
          <p:cNvGrpSpPr/>
          <p:nvPr/>
        </p:nvGrpSpPr>
        <p:grpSpPr>
          <a:xfrm flipH="1">
            <a:off x="242381" y="225233"/>
            <a:ext cx="620486" cy="404336"/>
            <a:chOff x="8212756" y="332833"/>
            <a:chExt cx="620486" cy="404336"/>
          </a:xfrm>
        </p:grpSpPr>
        <p:grpSp>
          <p:nvGrpSpPr>
            <p:cNvPr id="59" name="Google Shape;59;p5"/>
            <p:cNvGrpSpPr/>
            <p:nvPr/>
          </p:nvGrpSpPr>
          <p:grpSpPr>
            <a:xfrm rot="2700000">
              <a:off x="8271970" y="392047"/>
              <a:ext cx="285909" cy="285909"/>
              <a:chOff x="6691603" y="665569"/>
              <a:chExt cx="891000" cy="891000"/>
            </a:xfrm>
          </p:grpSpPr>
          <p:sp>
            <p:nvSpPr>
              <p:cNvPr id="60" name="Google Shape;60;p5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5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" name="Google Shape;62;p5"/>
            <p:cNvGrpSpPr/>
            <p:nvPr/>
          </p:nvGrpSpPr>
          <p:grpSpPr>
            <a:xfrm rot="2700000">
              <a:off x="8488120" y="392047"/>
              <a:ext cx="285909" cy="285909"/>
              <a:chOff x="6691603" y="665569"/>
              <a:chExt cx="891000" cy="891000"/>
            </a:xfrm>
          </p:grpSpPr>
          <p:sp>
            <p:nvSpPr>
              <p:cNvPr id="63" name="Google Shape;63;p5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5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5" name="Google Shape;65;p5"/>
          <p:cNvSpPr/>
          <p:nvPr/>
        </p:nvSpPr>
        <p:spPr>
          <a:xfrm>
            <a:off x="8785125" y="3152950"/>
            <a:ext cx="720000" cy="199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5"/>
          <p:cNvSpPr/>
          <p:nvPr/>
        </p:nvSpPr>
        <p:spPr>
          <a:xfrm>
            <a:off x="-361125" y="1248550"/>
            <a:ext cx="720000" cy="190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/>
          <p:cNvSpPr>
            <a:spLocks noGrp="1"/>
          </p:cNvSpPr>
          <p:nvPr>
            <p:ph type="pic" idx="3"/>
          </p:nvPr>
        </p:nvSpPr>
        <p:spPr>
          <a:xfrm>
            <a:off x="4672200" y="1219325"/>
            <a:ext cx="3756600" cy="15684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5"/>
          <p:cNvSpPr>
            <a:spLocks noGrp="1"/>
          </p:cNvSpPr>
          <p:nvPr>
            <p:ph type="pic" idx="4"/>
          </p:nvPr>
        </p:nvSpPr>
        <p:spPr>
          <a:xfrm>
            <a:off x="720075" y="3028325"/>
            <a:ext cx="3756600" cy="15687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5"/>
          <p:cNvSpPr txBox="1">
            <a:spLocks noGrp="1"/>
          </p:cNvSpPr>
          <p:nvPr>
            <p:ph type="body" idx="5"/>
          </p:nvPr>
        </p:nvSpPr>
        <p:spPr>
          <a:xfrm>
            <a:off x="720075" y="1792013"/>
            <a:ext cx="3756600" cy="12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body" idx="6"/>
          </p:nvPr>
        </p:nvSpPr>
        <p:spPr>
          <a:xfrm>
            <a:off x="4672200" y="3360113"/>
            <a:ext cx="3756600" cy="12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73" name="Google Shape;73;p6"/>
          <p:cNvGrpSpPr/>
          <p:nvPr/>
        </p:nvGrpSpPr>
        <p:grpSpPr>
          <a:xfrm flipH="1">
            <a:off x="274216" y="226491"/>
            <a:ext cx="437659" cy="437659"/>
            <a:chOff x="6691603" y="665569"/>
            <a:chExt cx="891000" cy="891000"/>
          </a:xfrm>
        </p:grpSpPr>
        <p:sp>
          <p:nvSpPr>
            <p:cNvPr id="74" name="Google Shape;74;p6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6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76;p6"/>
          <p:cNvGrpSpPr/>
          <p:nvPr/>
        </p:nvGrpSpPr>
        <p:grpSpPr>
          <a:xfrm>
            <a:off x="8428891" y="226491"/>
            <a:ext cx="437659" cy="437659"/>
            <a:chOff x="6691603" y="665569"/>
            <a:chExt cx="891000" cy="891000"/>
          </a:xfrm>
        </p:grpSpPr>
        <p:sp>
          <p:nvSpPr>
            <p:cNvPr id="77" name="Google Shape;77;p6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6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6"/>
          <p:cNvSpPr/>
          <p:nvPr/>
        </p:nvSpPr>
        <p:spPr>
          <a:xfrm rot="5400000">
            <a:off x="195300" y="4614900"/>
            <a:ext cx="333300" cy="72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6"/>
          <p:cNvSpPr/>
          <p:nvPr/>
        </p:nvSpPr>
        <p:spPr>
          <a:xfrm rot="5400000">
            <a:off x="8619300" y="4614900"/>
            <a:ext cx="333300" cy="72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"/>
          <p:cNvSpPr/>
          <p:nvPr/>
        </p:nvSpPr>
        <p:spPr>
          <a:xfrm rot="5400000">
            <a:off x="5253475" y="1238400"/>
            <a:ext cx="5162400" cy="266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191600" cy="12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7"/>
          <p:cNvSpPr txBox="1">
            <a:spLocks noGrp="1"/>
          </p:cNvSpPr>
          <p:nvPr>
            <p:ph type="body" idx="1"/>
          </p:nvPr>
        </p:nvSpPr>
        <p:spPr>
          <a:xfrm>
            <a:off x="720000" y="1925625"/>
            <a:ext cx="4191600" cy="22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7"/>
          <p:cNvSpPr>
            <a:spLocks noGrp="1"/>
          </p:cNvSpPr>
          <p:nvPr>
            <p:ph type="pic" idx="2"/>
          </p:nvPr>
        </p:nvSpPr>
        <p:spPr>
          <a:xfrm>
            <a:off x="5162200" y="843150"/>
            <a:ext cx="3266700" cy="34572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86" name="Google Shape;86;p7"/>
          <p:cNvGrpSpPr/>
          <p:nvPr/>
        </p:nvGrpSpPr>
        <p:grpSpPr>
          <a:xfrm rot="10800000">
            <a:off x="274216" y="4479374"/>
            <a:ext cx="437659" cy="437659"/>
            <a:chOff x="6691603" y="665569"/>
            <a:chExt cx="891000" cy="891000"/>
          </a:xfrm>
        </p:grpSpPr>
        <p:sp>
          <p:nvSpPr>
            <p:cNvPr id="87" name="Google Shape;87;p7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7"/>
          <p:cNvGrpSpPr/>
          <p:nvPr/>
        </p:nvGrpSpPr>
        <p:grpSpPr>
          <a:xfrm flipH="1">
            <a:off x="274216" y="226491"/>
            <a:ext cx="437659" cy="437659"/>
            <a:chOff x="6691603" y="665569"/>
            <a:chExt cx="891000" cy="891000"/>
          </a:xfrm>
        </p:grpSpPr>
        <p:sp>
          <p:nvSpPr>
            <p:cNvPr id="90" name="Google Shape;90;p7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9"/>
          <p:cNvSpPr/>
          <p:nvPr/>
        </p:nvSpPr>
        <p:spPr>
          <a:xfrm rot="5400000">
            <a:off x="-285600" y="285600"/>
            <a:ext cx="5162400" cy="4591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9"/>
          <p:cNvGrpSpPr/>
          <p:nvPr/>
        </p:nvGrpSpPr>
        <p:grpSpPr>
          <a:xfrm>
            <a:off x="274222" y="4718425"/>
            <a:ext cx="881740" cy="198600"/>
            <a:chOff x="274222" y="4718425"/>
            <a:chExt cx="881740" cy="198600"/>
          </a:xfrm>
        </p:grpSpPr>
        <p:sp>
          <p:nvSpPr>
            <p:cNvPr id="112" name="Google Shape;112;p9"/>
            <p:cNvSpPr/>
            <p:nvPr/>
          </p:nvSpPr>
          <p:spPr>
            <a:xfrm flipH="1">
              <a:off x="956763" y="4718425"/>
              <a:ext cx="199200" cy="198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9"/>
            <p:cNvSpPr/>
            <p:nvPr/>
          </p:nvSpPr>
          <p:spPr>
            <a:xfrm flipH="1">
              <a:off x="615493" y="4718425"/>
              <a:ext cx="199200" cy="198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9"/>
            <p:cNvSpPr/>
            <p:nvPr/>
          </p:nvSpPr>
          <p:spPr>
            <a:xfrm flipH="1">
              <a:off x="274222" y="4718425"/>
              <a:ext cx="199200" cy="198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9"/>
          <p:cNvGrpSpPr/>
          <p:nvPr/>
        </p:nvGrpSpPr>
        <p:grpSpPr>
          <a:xfrm>
            <a:off x="8279431" y="226508"/>
            <a:ext cx="620486" cy="404336"/>
            <a:chOff x="8212756" y="332833"/>
            <a:chExt cx="620486" cy="404336"/>
          </a:xfrm>
        </p:grpSpPr>
        <p:grpSp>
          <p:nvGrpSpPr>
            <p:cNvPr id="116" name="Google Shape;116;p9"/>
            <p:cNvGrpSpPr/>
            <p:nvPr/>
          </p:nvGrpSpPr>
          <p:grpSpPr>
            <a:xfrm rot="2700000">
              <a:off x="8271970" y="392047"/>
              <a:ext cx="285909" cy="285909"/>
              <a:chOff x="6691603" y="665569"/>
              <a:chExt cx="891000" cy="891000"/>
            </a:xfrm>
          </p:grpSpPr>
          <p:sp>
            <p:nvSpPr>
              <p:cNvPr id="117" name="Google Shape;117;p9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9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" name="Google Shape;119;p9"/>
            <p:cNvGrpSpPr/>
            <p:nvPr/>
          </p:nvGrpSpPr>
          <p:grpSpPr>
            <a:xfrm rot="2700000">
              <a:off x="8488120" y="392047"/>
              <a:ext cx="285909" cy="285909"/>
              <a:chOff x="6691603" y="665569"/>
              <a:chExt cx="891000" cy="891000"/>
            </a:xfrm>
          </p:grpSpPr>
          <p:sp>
            <p:nvSpPr>
              <p:cNvPr id="120" name="Google Shape;120;p9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9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4951600" y="764100"/>
            <a:ext cx="3477300" cy="152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ubTitle" idx="1"/>
          </p:nvPr>
        </p:nvSpPr>
        <p:spPr>
          <a:xfrm>
            <a:off x="4951600" y="2423425"/>
            <a:ext cx="3477300" cy="19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9"/>
          <p:cNvSpPr>
            <a:spLocks noGrp="1"/>
          </p:cNvSpPr>
          <p:nvPr>
            <p:ph type="pic" idx="2"/>
          </p:nvPr>
        </p:nvSpPr>
        <p:spPr>
          <a:xfrm>
            <a:off x="682650" y="743225"/>
            <a:ext cx="3225900" cy="3676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3"/>
          <p:cNvSpPr txBox="1">
            <a:spLocks noGrp="1"/>
          </p:cNvSpPr>
          <p:nvPr>
            <p:ph type="title" hasCustomPrompt="1"/>
          </p:nvPr>
        </p:nvSpPr>
        <p:spPr>
          <a:xfrm>
            <a:off x="912150" y="1307575"/>
            <a:ext cx="8079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1796250" y="1607501"/>
            <a:ext cx="2475300" cy="52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subTitle" idx="3"/>
          </p:nvPr>
        </p:nvSpPr>
        <p:spPr>
          <a:xfrm>
            <a:off x="1796250" y="1307575"/>
            <a:ext cx="2475300" cy="40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title" idx="4" hasCustomPrompt="1"/>
          </p:nvPr>
        </p:nvSpPr>
        <p:spPr>
          <a:xfrm>
            <a:off x="912150" y="2510725"/>
            <a:ext cx="8079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5"/>
          </p:nvPr>
        </p:nvSpPr>
        <p:spPr>
          <a:xfrm>
            <a:off x="1796250" y="2810651"/>
            <a:ext cx="2475300" cy="52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subTitle" idx="6"/>
          </p:nvPr>
        </p:nvSpPr>
        <p:spPr>
          <a:xfrm>
            <a:off x="1796250" y="2510724"/>
            <a:ext cx="2475300" cy="40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6" name="Google Shape;146;p13"/>
          <p:cNvSpPr txBox="1">
            <a:spLocks noGrp="1"/>
          </p:cNvSpPr>
          <p:nvPr>
            <p:ph type="title" idx="7" hasCustomPrompt="1"/>
          </p:nvPr>
        </p:nvSpPr>
        <p:spPr>
          <a:xfrm>
            <a:off x="912150" y="3713875"/>
            <a:ext cx="8079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7" name="Google Shape;147;p13"/>
          <p:cNvSpPr txBox="1">
            <a:spLocks noGrp="1"/>
          </p:cNvSpPr>
          <p:nvPr>
            <p:ph type="subTitle" idx="8"/>
          </p:nvPr>
        </p:nvSpPr>
        <p:spPr>
          <a:xfrm>
            <a:off x="1796250" y="4013800"/>
            <a:ext cx="2475300" cy="52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3"/>
          <p:cNvSpPr txBox="1">
            <a:spLocks noGrp="1"/>
          </p:cNvSpPr>
          <p:nvPr>
            <p:ph type="subTitle" idx="9"/>
          </p:nvPr>
        </p:nvSpPr>
        <p:spPr>
          <a:xfrm>
            <a:off x="1796250" y="3713874"/>
            <a:ext cx="2475300" cy="40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9" name="Google Shape;149;p13"/>
          <p:cNvSpPr txBox="1">
            <a:spLocks noGrp="1"/>
          </p:cNvSpPr>
          <p:nvPr>
            <p:ph type="title" idx="13" hasCustomPrompt="1"/>
          </p:nvPr>
        </p:nvSpPr>
        <p:spPr>
          <a:xfrm>
            <a:off x="4872450" y="1307575"/>
            <a:ext cx="8079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0" name="Google Shape;150;p13"/>
          <p:cNvSpPr txBox="1">
            <a:spLocks noGrp="1"/>
          </p:cNvSpPr>
          <p:nvPr>
            <p:ph type="subTitle" idx="14"/>
          </p:nvPr>
        </p:nvSpPr>
        <p:spPr>
          <a:xfrm>
            <a:off x="5756550" y="1607501"/>
            <a:ext cx="2475300" cy="52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subTitle" idx="15"/>
          </p:nvPr>
        </p:nvSpPr>
        <p:spPr>
          <a:xfrm>
            <a:off x="5756550" y="1307575"/>
            <a:ext cx="2475300" cy="40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2" name="Google Shape;152;p13"/>
          <p:cNvSpPr txBox="1">
            <a:spLocks noGrp="1"/>
          </p:cNvSpPr>
          <p:nvPr>
            <p:ph type="title" idx="16" hasCustomPrompt="1"/>
          </p:nvPr>
        </p:nvSpPr>
        <p:spPr>
          <a:xfrm>
            <a:off x="4872450" y="2510725"/>
            <a:ext cx="8079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3" name="Google Shape;153;p13"/>
          <p:cNvSpPr txBox="1">
            <a:spLocks noGrp="1"/>
          </p:cNvSpPr>
          <p:nvPr>
            <p:ph type="subTitle" idx="17"/>
          </p:nvPr>
        </p:nvSpPr>
        <p:spPr>
          <a:xfrm>
            <a:off x="5756550" y="2810651"/>
            <a:ext cx="2475300" cy="52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subTitle" idx="18"/>
          </p:nvPr>
        </p:nvSpPr>
        <p:spPr>
          <a:xfrm>
            <a:off x="5756550" y="2510724"/>
            <a:ext cx="2475300" cy="40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5" name="Google Shape;155;p13"/>
          <p:cNvSpPr txBox="1">
            <a:spLocks noGrp="1"/>
          </p:cNvSpPr>
          <p:nvPr>
            <p:ph type="title" idx="19" hasCustomPrompt="1"/>
          </p:nvPr>
        </p:nvSpPr>
        <p:spPr>
          <a:xfrm>
            <a:off x="4872450" y="3713875"/>
            <a:ext cx="8079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6" name="Google Shape;156;p13"/>
          <p:cNvSpPr txBox="1">
            <a:spLocks noGrp="1"/>
          </p:cNvSpPr>
          <p:nvPr>
            <p:ph type="subTitle" idx="20"/>
          </p:nvPr>
        </p:nvSpPr>
        <p:spPr>
          <a:xfrm>
            <a:off x="5756550" y="4013800"/>
            <a:ext cx="2475300" cy="52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3"/>
          <p:cNvSpPr txBox="1">
            <a:spLocks noGrp="1"/>
          </p:cNvSpPr>
          <p:nvPr>
            <p:ph type="subTitle" idx="21"/>
          </p:nvPr>
        </p:nvSpPr>
        <p:spPr>
          <a:xfrm>
            <a:off x="5756550" y="3713874"/>
            <a:ext cx="2475300" cy="40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8" name="Google Shape;158;p13"/>
          <p:cNvSpPr/>
          <p:nvPr/>
        </p:nvSpPr>
        <p:spPr>
          <a:xfrm>
            <a:off x="8785125" y="3152950"/>
            <a:ext cx="720000" cy="199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3"/>
          <p:cNvSpPr/>
          <p:nvPr/>
        </p:nvSpPr>
        <p:spPr>
          <a:xfrm>
            <a:off x="-361125" y="1248550"/>
            <a:ext cx="720000" cy="190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" name="Google Shape;160;p13"/>
          <p:cNvGrpSpPr/>
          <p:nvPr/>
        </p:nvGrpSpPr>
        <p:grpSpPr>
          <a:xfrm>
            <a:off x="8279431" y="225233"/>
            <a:ext cx="620486" cy="404336"/>
            <a:chOff x="8212756" y="332833"/>
            <a:chExt cx="620486" cy="404336"/>
          </a:xfrm>
        </p:grpSpPr>
        <p:grpSp>
          <p:nvGrpSpPr>
            <p:cNvPr id="161" name="Google Shape;161;p13"/>
            <p:cNvGrpSpPr/>
            <p:nvPr/>
          </p:nvGrpSpPr>
          <p:grpSpPr>
            <a:xfrm rot="2700000">
              <a:off x="8271970" y="392047"/>
              <a:ext cx="285909" cy="285909"/>
              <a:chOff x="6691603" y="665569"/>
              <a:chExt cx="891000" cy="891000"/>
            </a:xfrm>
          </p:grpSpPr>
          <p:sp>
            <p:nvSpPr>
              <p:cNvPr id="162" name="Google Shape;162;p13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3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" name="Google Shape;164;p13"/>
            <p:cNvGrpSpPr/>
            <p:nvPr/>
          </p:nvGrpSpPr>
          <p:grpSpPr>
            <a:xfrm rot="2700000">
              <a:off x="8488120" y="392047"/>
              <a:ext cx="285909" cy="285909"/>
              <a:chOff x="6691603" y="665569"/>
              <a:chExt cx="891000" cy="891000"/>
            </a:xfrm>
          </p:grpSpPr>
          <p:sp>
            <p:nvSpPr>
              <p:cNvPr id="165" name="Google Shape;165;p13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3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7" name="Google Shape;167;p13"/>
          <p:cNvGrpSpPr/>
          <p:nvPr/>
        </p:nvGrpSpPr>
        <p:grpSpPr>
          <a:xfrm flipH="1">
            <a:off x="242381" y="225233"/>
            <a:ext cx="620486" cy="404336"/>
            <a:chOff x="8212756" y="332833"/>
            <a:chExt cx="620486" cy="404336"/>
          </a:xfrm>
        </p:grpSpPr>
        <p:grpSp>
          <p:nvGrpSpPr>
            <p:cNvPr id="168" name="Google Shape;168;p13"/>
            <p:cNvGrpSpPr/>
            <p:nvPr/>
          </p:nvGrpSpPr>
          <p:grpSpPr>
            <a:xfrm rot="2700000">
              <a:off x="8271970" y="392047"/>
              <a:ext cx="285909" cy="285909"/>
              <a:chOff x="6691603" y="665569"/>
              <a:chExt cx="891000" cy="891000"/>
            </a:xfrm>
          </p:grpSpPr>
          <p:sp>
            <p:nvSpPr>
              <p:cNvPr id="169" name="Google Shape;169;p13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3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" name="Google Shape;171;p13"/>
            <p:cNvGrpSpPr/>
            <p:nvPr/>
          </p:nvGrpSpPr>
          <p:grpSpPr>
            <a:xfrm rot="2700000">
              <a:off x="8488120" y="392047"/>
              <a:ext cx="285909" cy="285909"/>
              <a:chOff x="6691603" y="665569"/>
              <a:chExt cx="891000" cy="891000"/>
            </a:xfrm>
          </p:grpSpPr>
          <p:sp>
            <p:nvSpPr>
              <p:cNvPr id="172" name="Google Shape;172;p13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3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_1_1_1_1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19"/>
          <p:cNvGrpSpPr/>
          <p:nvPr/>
        </p:nvGrpSpPr>
        <p:grpSpPr>
          <a:xfrm rot="10800000">
            <a:off x="279616" y="4479374"/>
            <a:ext cx="437659" cy="437659"/>
            <a:chOff x="6691603" y="665569"/>
            <a:chExt cx="891000" cy="891000"/>
          </a:xfrm>
        </p:grpSpPr>
        <p:sp>
          <p:nvSpPr>
            <p:cNvPr id="235" name="Google Shape;235;p19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9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237;p19"/>
          <p:cNvGrpSpPr/>
          <p:nvPr/>
        </p:nvGrpSpPr>
        <p:grpSpPr>
          <a:xfrm flipH="1">
            <a:off x="279616" y="226491"/>
            <a:ext cx="437659" cy="437659"/>
            <a:chOff x="6691603" y="665569"/>
            <a:chExt cx="891000" cy="891000"/>
          </a:xfrm>
        </p:grpSpPr>
        <p:sp>
          <p:nvSpPr>
            <p:cNvPr id="238" name="Google Shape;238;p19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9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body" idx="1"/>
          </p:nvPr>
        </p:nvSpPr>
        <p:spPr>
          <a:xfrm>
            <a:off x="720000" y="1579700"/>
            <a:ext cx="3937800" cy="26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sz="12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2" name="Google Shape;242;p19"/>
          <p:cNvSpPr/>
          <p:nvPr/>
        </p:nvSpPr>
        <p:spPr>
          <a:xfrm rot="-5400000" flipH="1">
            <a:off x="6198592" y="2217000"/>
            <a:ext cx="5162400" cy="728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55" name="Google Shape;255;p21"/>
          <p:cNvGrpSpPr/>
          <p:nvPr/>
        </p:nvGrpSpPr>
        <p:grpSpPr>
          <a:xfrm>
            <a:off x="8279431" y="225233"/>
            <a:ext cx="620486" cy="404336"/>
            <a:chOff x="8212756" y="332833"/>
            <a:chExt cx="620486" cy="404336"/>
          </a:xfrm>
        </p:grpSpPr>
        <p:grpSp>
          <p:nvGrpSpPr>
            <p:cNvPr id="256" name="Google Shape;256;p21"/>
            <p:cNvGrpSpPr/>
            <p:nvPr/>
          </p:nvGrpSpPr>
          <p:grpSpPr>
            <a:xfrm rot="2700000">
              <a:off x="8271970" y="392047"/>
              <a:ext cx="285909" cy="285909"/>
              <a:chOff x="6691603" y="665569"/>
              <a:chExt cx="891000" cy="891000"/>
            </a:xfrm>
          </p:grpSpPr>
          <p:sp>
            <p:nvSpPr>
              <p:cNvPr id="257" name="Google Shape;257;p21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1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21"/>
            <p:cNvGrpSpPr/>
            <p:nvPr/>
          </p:nvGrpSpPr>
          <p:grpSpPr>
            <a:xfrm rot="2700000">
              <a:off x="8488120" y="392047"/>
              <a:ext cx="285909" cy="285909"/>
              <a:chOff x="6691603" y="665569"/>
              <a:chExt cx="891000" cy="891000"/>
            </a:xfrm>
          </p:grpSpPr>
          <p:sp>
            <p:nvSpPr>
              <p:cNvPr id="260" name="Google Shape;260;p21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1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2" name="Google Shape;262;p21"/>
          <p:cNvGrpSpPr/>
          <p:nvPr/>
        </p:nvGrpSpPr>
        <p:grpSpPr>
          <a:xfrm flipH="1">
            <a:off x="242381" y="225233"/>
            <a:ext cx="620486" cy="404336"/>
            <a:chOff x="8212756" y="332833"/>
            <a:chExt cx="620486" cy="404336"/>
          </a:xfrm>
        </p:grpSpPr>
        <p:grpSp>
          <p:nvGrpSpPr>
            <p:cNvPr id="263" name="Google Shape;263;p21"/>
            <p:cNvGrpSpPr/>
            <p:nvPr/>
          </p:nvGrpSpPr>
          <p:grpSpPr>
            <a:xfrm rot="2700000">
              <a:off x="8271970" y="392047"/>
              <a:ext cx="285909" cy="285909"/>
              <a:chOff x="6691603" y="665569"/>
              <a:chExt cx="891000" cy="891000"/>
            </a:xfrm>
          </p:grpSpPr>
          <p:sp>
            <p:nvSpPr>
              <p:cNvPr id="264" name="Google Shape;264;p21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1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6" name="Google Shape;266;p21"/>
            <p:cNvGrpSpPr/>
            <p:nvPr/>
          </p:nvGrpSpPr>
          <p:grpSpPr>
            <a:xfrm rot="2700000">
              <a:off x="8488120" y="392047"/>
              <a:ext cx="285909" cy="285909"/>
              <a:chOff x="6691603" y="665569"/>
              <a:chExt cx="891000" cy="891000"/>
            </a:xfrm>
          </p:grpSpPr>
          <p:sp>
            <p:nvSpPr>
              <p:cNvPr id="267" name="Google Shape;267;p21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1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9" name="Google Shape;269;p21"/>
          <p:cNvSpPr/>
          <p:nvPr/>
        </p:nvSpPr>
        <p:spPr>
          <a:xfrm>
            <a:off x="8785125" y="3152950"/>
            <a:ext cx="720000" cy="199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1"/>
          <p:cNvSpPr/>
          <p:nvPr/>
        </p:nvSpPr>
        <p:spPr>
          <a:xfrm>
            <a:off x="-361125" y="1248550"/>
            <a:ext cx="720000" cy="190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5" r:id="rId5"/>
    <p:sldLayoutId id="2147483658" r:id="rId6"/>
    <p:sldLayoutId id="2147483659" r:id="rId7"/>
    <p:sldLayoutId id="2147483665" r:id="rId8"/>
    <p:sldLayoutId id="2147483667" r:id="rId9"/>
    <p:sldLayoutId id="2147483674" r:id="rId10"/>
    <p:sldLayoutId id="2147483675" r:id="rId11"/>
    <p:sldLayoutId id="2147483680" r:id="rId12"/>
    <p:sldLayoutId id="2147483682" r:id="rId13"/>
    <p:sldLayoutId id="2147483683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em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svg"/><Relationship Id="rId11" Type="http://schemas.openxmlformats.org/officeDocument/2006/relationships/image" Target="../media/image10.emf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emf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People Discussing">
            <a:extLst>
              <a:ext uri="{FF2B5EF4-FFF2-40B4-BE49-F238E27FC236}">
                <a16:creationId xmlns:a16="http://schemas.microsoft.com/office/drawing/2014/main" id="{2B47ABA4-0A39-8993-9466-4612F354CC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/>
          </a:blip>
          <a:srcRect t="329"/>
          <a:stretch/>
        </p:blipFill>
        <p:spPr>
          <a:xfrm>
            <a:off x="-4095" y="1"/>
            <a:ext cx="9148094" cy="5143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E3BF37-074F-63C5-23F2-AB52095B3E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233" y="3875968"/>
            <a:ext cx="5674469" cy="948702"/>
          </a:xfrm>
        </p:spPr>
        <p:txBody>
          <a:bodyPr anchor="ctr">
            <a:normAutofit fontScale="90000"/>
          </a:bodyPr>
          <a:lstStyle/>
          <a:p>
            <a:r>
              <a:rPr lang="en-US" sz="3000" b="1">
                <a:solidFill>
                  <a:srgbClr val="FFFFFF"/>
                </a:solidFill>
              </a:rPr>
              <a:t>Predictive Modeling for Loan Default Risk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55B3ED-AD81-C840-ECBA-88E749A47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1289" y="3875968"/>
            <a:ext cx="2464666" cy="825247"/>
          </a:xfrm>
        </p:spPr>
        <p:txBody>
          <a:bodyPr anchor="ctr">
            <a:noAutofit/>
          </a:bodyPr>
          <a:lstStyle/>
          <a:p>
            <a:r>
              <a:rPr lang="en-US" sz="1200" b="1">
                <a:solidFill>
                  <a:srgbClr val="FFFFFF"/>
                </a:solidFill>
              </a:rPr>
              <a:t>By: Jun </a:t>
            </a:r>
            <a:r>
              <a:rPr lang="en-US" sz="1200" b="1" err="1">
                <a:solidFill>
                  <a:srgbClr val="FFFFFF"/>
                </a:solidFill>
              </a:rPr>
              <a:t>ming</a:t>
            </a:r>
            <a:r>
              <a:rPr lang="en-US" sz="1200" b="1">
                <a:solidFill>
                  <a:srgbClr val="FFFFFF"/>
                </a:solidFill>
              </a:rPr>
              <a:t> li, Jairo </a:t>
            </a:r>
            <a:r>
              <a:rPr lang="en-US" sz="1200" b="1" err="1">
                <a:solidFill>
                  <a:srgbClr val="FFFFFF"/>
                </a:solidFill>
              </a:rPr>
              <a:t>onate</a:t>
            </a:r>
            <a:r>
              <a:rPr lang="en-US" sz="1200" b="1">
                <a:solidFill>
                  <a:srgbClr val="FFFFFF"/>
                </a:solidFill>
              </a:rPr>
              <a:t>, and </a:t>
            </a:r>
            <a:r>
              <a:rPr lang="en-US" sz="1200" b="1" err="1">
                <a:solidFill>
                  <a:srgbClr val="FFFFFF"/>
                </a:solidFill>
              </a:rPr>
              <a:t>mazen</a:t>
            </a:r>
            <a:r>
              <a:rPr lang="en-US" sz="1200" b="1">
                <a:solidFill>
                  <a:srgbClr val="FFFFFF"/>
                </a:solidFill>
              </a:rPr>
              <a:t> </a:t>
            </a:r>
            <a:r>
              <a:rPr lang="en-US" sz="1200" b="1" err="1">
                <a:solidFill>
                  <a:srgbClr val="FFFFFF"/>
                </a:solidFill>
              </a:rPr>
              <a:t>alhaffar</a:t>
            </a:r>
            <a:endParaRPr lang="en-US" sz="12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49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0"/>
          <p:cNvSpPr txBox="1">
            <a:spLocks noGrp="1"/>
          </p:cNvSpPr>
          <p:nvPr>
            <p:ph type="title"/>
          </p:nvPr>
        </p:nvSpPr>
        <p:spPr>
          <a:xfrm>
            <a:off x="720000" y="12784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06744D4-9E5F-7958-A268-44427ED94BD2}"/>
              </a:ext>
            </a:extLst>
          </p:cNvPr>
          <p:cNvGrpSpPr/>
          <p:nvPr/>
        </p:nvGrpSpPr>
        <p:grpSpPr>
          <a:xfrm>
            <a:off x="362493" y="758917"/>
            <a:ext cx="4279175" cy="2861262"/>
            <a:chOff x="5031625" y="1158623"/>
            <a:chExt cx="3586750" cy="216021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FCB2095-2CDC-881A-F27D-1CB877827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1625" y="1158623"/>
              <a:ext cx="3586750" cy="21602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B3A9A40-9BAC-F382-0499-3D619D3ABF63}"/>
                </a:ext>
              </a:extLst>
            </p:cNvPr>
            <p:cNvSpPr txBox="1"/>
            <p:nvPr/>
          </p:nvSpPr>
          <p:spPr>
            <a:xfrm>
              <a:off x="5810752" y="1691767"/>
              <a:ext cx="15426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/>
                <a:t>Accuracy</a:t>
              </a:r>
              <a:r>
                <a:rPr lang="en-US" sz="700"/>
                <a:t>: 55.65%  </a:t>
              </a:r>
            </a:p>
            <a:p>
              <a:r>
                <a:rPr lang="en-US" sz="700" b="1"/>
                <a:t>AUC:</a:t>
              </a:r>
              <a:r>
                <a:rPr lang="en-US" sz="700"/>
                <a:t> .6445</a:t>
              </a:r>
            </a:p>
          </p:txBody>
        </p:sp>
      </p:grpSp>
      <p:sp>
        <p:nvSpPr>
          <p:cNvPr id="4" name="AutoShape 2">
            <a:extLst>
              <a:ext uri="{FF2B5EF4-FFF2-40B4-BE49-F238E27FC236}">
                <a16:creationId xmlns:a16="http://schemas.microsoft.com/office/drawing/2014/main" id="{0CF1DE48-13C1-8474-D0C5-CB9F94677F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6778CD-D3C5-07F7-19AB-2B3162955038}"/>
              </a:ext>
            </a:extLst>
          </p:cNvPr>
          <p:cNvSpPr txBox="1"/>
          <p:nvPr/>
        </p:nvSpPr>
        <p:spPr>
          <a:xfrm>
            <a:off x="6003472" y="1818572"/>
            <a:ext cx="269530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AUC is at 0.6445, indicating the model performs better than a random classification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EEABFCD-7853-F53F-783B-830DD66A9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6646" y="3678891"/>
            <a:ext cx="6137519" cy="141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67866F-556F-2C53-2B6F-41DE678C7600}"/>
              </a:ext>
            </a:extLst>
          </p:cNvPr>
          <p:cNvSpPr txBox="1"/>
          <p:nvPr/>
        </p:nvSpPr>
        <p:spPr>
          <a:xfrm>
            <a:off x="1449795" y="773431"/>
            <a:ext cx="21439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/>
              <a:t>AUC Curve - 15 Predictors Run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6473EE57-789E-A7E6-C35B-F55567402317}"/>
              </a:ext>
            </a:extLst>
          </p:cNvPr>
          <p:cNvSpPr/>
          <p:nvPr/>
        </p:nvSpPr>
        <p:spPr>
          <a:xfrm>
            <a:off x="4863737" y="937147"/>
            <a:ext cx="1057003" cy="2551611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>
          <a:extLst>
            <a:ext uri="{FF2B5EF4-FFF2-40B4-BE49-F238E27FC236}">
              <a16:creationId xmlns:a16="http://schemas.microsoft.com/office/drawing/2014/main" id="{1E5E0E47-2A91-17B3-2DEB-BB804D94B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0">
            <a:extLst>
              <a:ext uri="{FF2B5EF4-FFF2-40B4-BE49-F238E27FC236}">
                <a16:creationId xmlns:a16="http://schemas.microsoft.com/office/drawing/2014/main" id="{83DAA08C-3C07-FE05-3A1F-3DEDF14BF5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678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0AC6EF-0D80-8266-8AD0-605840DDB0CF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3:$H$8"/>
              </a:ext>
            </a:extLst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8075" y="1232636"/>
            <a:ext cx="8518135" cy="136814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57F1A7D-19F5-6EBB-C12E-7AF85D2F5A91}"/>
              </a:ext>
            </a:extLst>
          </p:cNvPr>
          <p:cNvSpPr/>
          <p:nvPr/>
        </p:nvSpPr>
        <p:spPr>
          <a:xfrm>
            <a:off x="1063870" y="3012246"/>
            <a:ext cx="2914524" cy="1194866"/>
          </a:xfrm>
          <a:prstGeom prst="ellipse">
            <a:avLst/>
          </a:prstGeom>
          <a:solidFill>
            <a:srgbClr val="F0D9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/>
                </a:solidFill>
              </a:rPr>
              <a:t>The AUC (Area Under the Curve) improves as the number of variables selected (</a:t>
            </a:r>
            <a:r>
              <a:rPr lang="en-US" sz="1100" err="1">
                <a:solidFill>
                  <a:schemeClr val="tx1"/>
                </a:solidFill>
              </a:rPr>
              <a:t>mtry</a:t>
            </a:r>
            <a:r>
              <a:rPr lang="en-US" sz="1100">
                <a:solidFill>
                  <a:schemeClr val="tx1"/>
                </a:solidFill>
              </a:rPr>
              <a:t>) increases from 4 to 16.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052DB5D-890F-15EC-2EC7-328066E8DB8A}"/>
              </a:ext>
            </a:extLst>
          </p:cNvPr>
          <p:cNvSpPr/>
          <p:nvPr/>
        </p:nvSpPr>
        <p:spPr>
          <a:xfrm>
            <a:off x="5102812" y="3012246"/>
            <a:ext cx="2914524" cy="1194866"/>
          </a:xfrm>
          <a:prstGeom prst="ellipse">
            <a:avLst/>
          </a:prstGeom>
          <a:solidFill>
            <a:srgbClr val="F0D9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/>
                </a:solidFill>
              </a:rPr>
              <a:t>Accuracy also improves as the number of variables (</a:t>
            </a:r>
            <a:r>
              <a:rPr lang="en-US" sz="1100" err="1">
                <a:solidFill>
                  <a:schemeClr val="tx1"/>
                </a:solidFill>
              </a:rPr>
              <a:t>mtry</a:t>
            </a:r>
            <a:r>
              <a:rPr lang="en-US" sz="1100">
                <a:solidFill>
                  <a:schemeClr val="tx1"/>
                </a:solidFill>
              </a:rPr>
              <a:t>) increases from 4 to 16, following a similar trend to AUC.</a:t>
            </a:r>
          </a:p>
        </p:txBody>
      </p:sp>
    </p:spTree>
    <p:extLst>
      <p:ext uri="{BB962C8B-B14F-4D97-AF65-F5344CB8AC3E}">
        <p14:creationId xmlns:p14="http://schemas.microsoft.com/office/powerpoint/2010/main" val="3651586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>
          <a:extLst>
            <a:ext uri="{FF2B5EF4-FFF2-40B4-BE49-F238E27FC236}">
              <a16:creationId xmlns:a16="http://schemas.microsoft.com/office/drawing/2014/main" id="{5B0ACA88-1647-6CB5-DFDB-29CADDAB7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37">
            <a:extLst>
              <a:ext uri="{FF2B5EF4-FFF2-40B4-BE49-F238E27FC236}">
                <a16:creationId xmlns:a16="http://schemas.microsoft.com/office/drawing/2014/main" id="{69949468-081E-E8B6-20D4-554D2D20A337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2050" y="238125"/>
            <a:ext cx="3818501" cy="4648200"/>
          </a:xfrm>
          <a:prstGeom prst="rect">
            <a:avLst/>
          </a:prstGeom>
        </p:spPr>
      </p:pic>
      <p:sp>
        <p:nvSpPr>
          <p:cNvPr id="477" name="Google Shape;477;p37">
            <a:extLst>
              <a:ext uri="{FF2B5EF4-FFF2-40B4-BE49-F238E27FC236}">
                <a16:creationId xmlns:a16="http://schemas.microsoft.com/office/drawing/2014/main" id="{9422AF66-3A45-2150-1CE7-AAF368E7C9E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5100" y="1027375"/>
            <a:ext cx="1786800" cy="9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79" name="Google Shape;479;p37">
            <a:extLst>
              <a:ext uri="{FF2B5EF4-FFF2-40B4-BE49-F238E27FC236}">
                <a16:creationId xmlns:a16="http://schemas.microsoft.com/office/drawing/2014/main" id="{F728A118-BF4E-A745-7091-B966CD1E57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2614750"/>
            <a:ext cx="4276800" cy="9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Evaluation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63771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>
          <a:extLst>
            <a:ext uri="{FF2B5EF4-FFF2-40B4-BE49-F238E27FC236}">
              <a16:creationId xmlns:a16="http://schemas.microsoft.com/office/drawing/2014/main" id="{2367D617-AF3C-607E-A834-7DF7CED58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7">
            <a:extLst>
              <a:ext uri="{FF2B5EF4-FFF2-40B4-BE49-F238E27FC236}">
                <a16:creationId xmlns:a16="http://schemas.microsoft.com/office/drawing/2014/main" id="{72F9341A-8A8C-FBC5-F44A-DE77603CD6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9073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Random Forest Performance</a:t>
            </a:r>
            <a:endParaRPr sz="320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095DCA5-F395-5F18-1B5A-82B5670B6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050" y="818368"/>
            <a:ext cx="3586163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9561C37-D992-1FD6-22D1-90F72A5B7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97629" y="792698"/>
            <a:ext cx="3601362" cy="218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2AE94B-4596-C359-FE26-19EB916A284C}"/>
              </a:ext>
            </a:extLst>
          </p:cNvPr>
          <p:cNvSpPr txBox="1"/>
          <p:nvPr/>
        </p:nvSpPr>
        <p:spPr>
          <a:xfrm>
            <a:off x="853440" y="3413996"/>
            <a:ext cx="7228113" cy="1323439"/>
          </a:xfrm>
          <a:prstGeom prst="rect">
            <a:avLst/>
          </a:prstGeom>
          <a:noFill/>
          <a:ln w="28575">
            <a:solidFill>
              <a:srgbClr val="D4AF37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600"/>
              <a:t>Model performance improves consistently with more variables, but the improvement diminishes after 8 variables.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sz="1600"/>
          </a:p>
          <a:p>
            <a:pPr marL="285750" indent="-285750">
              <a:buFont typeface="Wingdings" pitchFamily="2" charset="2"/>
              <a:buChar char="v"/>
            </a:pPr>
            <a:r>
              <a:rPr lang="en-US" sz="1600"/>
              <a:t>The highest accuracy and AUC are achieved at 10-16 variables, but 8 variables offer a good balance between performance and efficiency.</a:t>
            </a:r>
          </a:p>
        </p:txBody>
      </p:sp>
    </p:spTree>
    <p:extLst>
      <p:ext uri="{BB962C8B-B14F-4D97-AF65-F5344CB8AC3E}">
        <p14:creationId xmlns:p14="http://schemas.microsoft.com/office/powerpoint/2010/main" val="2190166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7"/>
          <p:cNvSpPr txBox="1">
            <a:spLocks noGrp="1"/>
          </p:cNvSpPr>
          <p:nvPr>
            <p:ph type="title"/>
          </p:nvPr>
        </p:nvSpPr>
        <p:spPr>
          <a:xfrm>
            <a:off x="720000" y="9073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Model Performance Comparison</a:t>
            </a:r>
            <a:endParaRPr sz="320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D27CF0B-9EE9-0AEE-60E1-4C22CDF5C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945713"/>
              </p:ext>
            </p:extLst>
          </p:nvPr>
        </p:nvGraphicFramePr>
        <p:xfrm>
          <a:off x="635726" y="1070973"/>
          <a:ext cx="7898675" cy="2390640"/>
        </p:xfrm>
        <a:graphic>
          <a:graphicData uri="http://schemas.openxmlformats.org/drawingml/2006/table">
            <a:tbl>
              <a:tblPr firstRow="1" bandRow="1">
                <a:tableStyleId>{A362E429-7033-4361-B38C-7B6D4841BDBC}</a:tableStyleId>
              </a:tblPr>
              <a:tblGrid>
                <a:gridCol w="1801731">
                  <a:extLst>
                    <a:ext uri="{9D8B030D-6E8A-4147-A177-3AD203B41FA5}">
                      <a16:colId xmlns:a16="http://schemas.microsoft.com/office/drawing/2014/main" val="1942912441"/>
                    </a:ext>
                  </a:extLst>
                </a:gridCol>
                <a:gridCol w="1394314">
                  <a:extLst>
                    <a:ext uri="{9D8B030D-6E8A-4147-A177-3AD203B41FA5}">
                      <a16:colId xmlns:a16="http://schemas.microsoft.com/office/drawing/2014/main" val="3083057666"/>
                    </a:ext>
                  </a:extLst>
                </a:gridCol>
                <a:gridCol w="1541418">
                  <a:extLst>
                    <a:ext uri="{9D8B030D-6E8A-4147-A177-3AD203B41FA5}">
                      <a16:colId xmlns:a16="http://schemas.microsoft.com/office/drawing/2014/main" val="1463187832"/>
                    </a:ext>
                  </a:extLst>
                </a:gridCol>
                <a:gridCol w="1584960">
                  <a:extLst>
                    <a:ext uri="{9D8B030D-6E8A-4147-A177-3AD203B41FA5}">
                      <a16:colId xmlns:a16="http://schemas.microsoft.com/office/drawing/2014/main" val="438987878"/>
                    </a:ext>
                  </a:extLst>
                </a:gridCol>
                <a:gridCol w="1576252">
                  <a:extLst>
                    <a:ext uri="{9D8B030D-6E8A-4147-A177-3AD203B41FA5}">
                      <a16:colId xmlns:a16="http://schemas.microsoft.com/office/drawing/2014/main" val="1714735036"/>
                    </a:ext>
                  </a:extLst>
                </a:gridCol>
              </a:tblGrid>
              <a:tr h="5530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Montserrat"/>
                        </a:rPr>
                        <a:t>Model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Montserrat"/>
                        </a:rPr>
                        <a:t>AUC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Montserrat"/>
                        </a:rPr>
                        <a:t>Accuracy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Montserrat"/>
                        </a:rPr>
                        <a:t>Sensitivity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Montserrat"/>
                        </a:rPr>
                        <a:t>Specificity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954490"/>
                  </a:ext>
                </a:extLst>
              </a:tr>
              <a:tr h="553040">
                <a:tc>
                  <a:txBody>
                    <a:bodyPr/>
                    <a:lstStyle/>
                    <a:p>
                      <a:r>
                        <a:rPr lang="en-US" b="1">
                          <a:latin typeface="Montserrat"/>
                        </a:rPr>
                        <a:t>Baseline</a:t>
                      </a:r>
                    </a:p>
                  </a:txBody>
                  <a:tcPr anchor="ctr"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C00000"/>
                          </a:solidFill>
                          <a:latin typeface="Montserrat"/>
                        </a:rPr>
                        <a:t>.6199</a:t>
                      </a:r>
                      <a:endParaRPr lang="en-US" b="1">
                        <a:solidFill>
                          <a:srgbClr val="C00000"/>
                        </a:solidFill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>
                          <a:solidFill>
                            <a:srgbClr val="C00000"/>
                          </a:solidFill>
                          <a:latin typeface="Montserrat"/>
                        </a:rPr>
                        <a:t>.2743</a:t>
                      </a:r>
                      <a:endParaRPr lang="en-US" b="1">
                        <a:solidFill>
                          <a:srgbClr val="C00000"/>
                        </a:solidFill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C00000"/>
                          </a:solidFill>
                          <a:latin typeface="Montserrat"/>
                        </a:rPr>
                        <a:t>.214</a:t>
                      </a:r>
                      <a:endParaRPr lang="en-US" b="1">
                        <a:solidFill>
                          <a:srgbClr val="C00000"/>
                        </a:solidFill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Montserrat"/>
                        </a:rPr>
                        <a:t>.9094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1937360"/>
                  </a:ext>
                </a:extLst>
              </a:tr>
              <a:tr h="553040">
                <a:tc>
                  <a:txBody>
                    <a:bodyPr/>
                    <a:lstStyle/>
                    <a:p>
                      <a:r>
                        <a:rPr lang="en-US" b="1">
                          <a:latin typeface="Montserrat"/>
                        </a:rPr>
                        <a:t>Logistic Regression (15 Predictors)</a:t>
                      </a:r>
                    </a:p>
                  </a:txBody>
                  <a:tcPr anchor="ctr"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atin typeface="Montserrat" pitchFamily="2" charset="77"/>
                        </a:rPr>
                        <a:t>.6445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atin typeface="Montserrat"/>
                        </a:rPr>
                        <a:t>.5665</a:t>
                      </a:r>
                      <a:endParaRPr lang="en-US" b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atin typeface="Montserrat"/>
                        </a:rPr>
                        <a:t>.5584</a:t>
                      </a:r>
                      <a:endParaRPr lang="en-US" b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C00000"/>
                          </a:solidFill>
                          <a:latin typeface="Montserrat"/>
                        </a:rPr>
                        <a:t>.6509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3802327"/>
                  </a:ext>
                </a:extLst>
              </a:tr>
              <a:tr h="553040">
                <a:tc>
                  <a:txBody>
                    <a:bodyPr/>
                    <a:lstStyle/>
                    <a:p>
                      <a:r>
                        <a:rPr lang="en-US" b="1">
                          <a:latin typeface="Montserrat"/>
                        </a:rPr>
                        <a:t>Random Forest (mtry = 8 run)</a:t>
                      </a:r>
                    </a:p>
                  </a:txBody>
                  <a:tcPr anchor="ctr"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00B050"/>
                          </a:solidFill>
                          <a:latin typeface="Montserrat"/>
                        </a:rPr>
                        <a:t>.7919</a:t>
                      </a:r>
                      <a:endParaRPr lang="en-US" b="1">
                        <a:solidFill>
                          <a:srgbClr val="00B050"/>
                        </a:solidFill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>
                          <a:solidFill>
                            <a:srgbClr val="00B050"/>
                          </a:solidFill>
                          <a:latin typeface="Montserrat"/>
                        </a:rPr>
                        <a:t>.7971</a:t>
                      </a:r>
                      <a:endParaRPr lang="en-US" b="1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>
                          <a:solidFill>
                            <a:srgbClr val="00B050"/>
                          </a:solidFill>
                          <a:latin typeface="Montserrat"/>
                        </a:rPr>
                        <a:t>.7982</a:t>
                      </a:r>
                      <a:endParaRPr lang="en-US" b="1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00B050"/>
                          </a:solidFill>
                          <a:latin typeface="Montserrat"/>
                        </a:rPr>
                        <a:t>.7856</a:t>
                      </a:r>
                      <a:endParaRPr lang="en-US" b="1">
                        <a:solidFill>
                          <a:srgbClr val="00B050"/>
                        </a:solidFill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662868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85519C7-D02A-7807-11C3-57FC14FB5D4A}"/>
              </a:ext>
            </a:extLst>
          </p:cNvPr>
          <p:cNvSpPr txBox="1"/>
          <p:nvPr/>
        </p:nvSpPr>
        <p:spPr>
          <a:xfrm>
            <a:off x="957943" y="3780139"/>
            <a:ext cx="7228113" cy="584775"/>
          </a:xfrm>
          <a:prstGeom prst="rect">
            <a:avLst/>
          </a:prstGeom>
          <a:noFill/>
          <a:ln w="28575">
            <a:solidFill>
              <a:srgbClr val="D4AF3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Compared to our baseline, our improved logistic and random forest models has significantly improved performance.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>
          <a:extLst>
            <a:ext uri="{FF2B5EF4-FFF2-40B4-BE49-F238E27FC236}">
              <a16:creationId xmlns:a16="http://schemas.microsoft.com/office/drawing/2014/main" id="{99CFF43E-3312-8CF6-7482-B69939DBE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7">
            <a:extLst>
              <a:ext uri="{FF2B5EF4-FFF2-40B4-BE49-F238E27FC236}">
                <a16:creationId xmlns:a16="http://schemas.microsoft.com/office/drawing/2014/main" id="{6CBE538B-DBB5-9EB6-770A-136AD32E228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5100" y="1027375"/>
            <a:ext cx="1786800" cy="9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79" name="Google Shape;479;p37">
            <a:extLst>
              <a:ext uri="{FF2B5EF4-FFF2-40B4-BE49-F238E27FC236}">
                <a16:creationId xmlns:a16="http://schemas.microsoft.com/office/drawing/2014/main" id="{C6C18E88-EFB7-B177-C1F6-CFC81D455B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2675710"/>
            <a:ext cx="3953692" cy="9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Key Insights</a:t>
            </a:r>
          </a:p>
        </p:txBody>
      </p:sp>
      <p:pic>
        <p:nvPicPr>
          <p:cNvPr id="4" name="Google Shape;674;p46">
            <a:extLst>
              <a:ext uri="{FF2B5EF4-FFF2-40B4-BE49-F238E27FC236}">
                <a16:creationId xmlns:a16="http://schemas.microsoft.com/office/drawing/2014/main" id="{2A357B4B-22D6-A803-6916-5AD9A0AECC4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19154" y="485693"/>
            <a:ext cx="4860959" cy="39382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259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3"/>
          <p:cNvSpPr txBox="1">
            <a:spLocks noGrp="1"/>
          </p:cNvSpPr>
          <p:nvPr>
            <p:ph type="subTitle" idx="1"/>
          </p:nvPr>
        </p:nvSpPr>
        <p:spPr>
          <a:xfrm>
            <a:off x="720066" y="1572825"/>
            <a:ext cx="2447400" cy="7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Variable Importance</a:t>
            </a:r>
          </a:p>
        </p:txBody>
      </p:sp>
      <p:sp>
        <p:nvSpPr>
          <p:cNvPr id="572" name="Google Shape;572;p43"/>
          <p:cNvSpPr txBox="1">
            <a:spLocks noGrp="1"/>
          </p:cNvSpPr>
          <p:nvPr>
            <p:ph type="subTitle" idx="5"/>
          </p:nvPr>
        </p:nvSpPr>
        <p:spPr>
          <a:xfrm>
            <a:off x="3348300" y="1572825"/>
            <a:ext cx="2447400" cy="7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/>
              <a:t>Model Selection</a:t>
            </a:r>
          </a:p>
        </p:txBody>
      </p:sp>
      <p:sp>
        <p:nvSpPr>
          <p:cNvPr id="573" name="Google Shape;573;p43"/>
          <p:cNvSpPr txBox="1">
            <a:spLocks noGrp="1"/>
          </p:cNvSpPr>
          <p:nvPr>
            <p:ph type="subTitle" idx="6"/>
          </p:nvPr>
        </p:nvSpPr>
        <p:spPr>
          <a:xfrm>
            <a:off x="5976534" y="1572825"/>
            <a:ext cx="2447400" cy="7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 Contribution</a:t>
            </a:r>
            <a:endParaRPr/>
          </a:p>
        </p:txBody>
      </p:sp>
      <p:sp>
        <p:nvSpPr>
          <p:cNvPr id="574" name="Google Shape;574;p43"/>
          <p:cNvSpPr txBox="1">
            <a:spLocks noGrp="1"/>
          </p:cNvSpPr>
          <p:nvPr>
            <p:ph type="title"/>
          </p:nvPr>
        </p:nvSpPr>
        <p:spPr>
          <a:xfrm>
            <a:off x="542952" y="8797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Key Insights</a:t>
            </a:r>
          </a:p>
        </p:txBody>
      </p:sp>
      <p:sp>
        <p:nvSpPr>
          <p:cNvPr id="575" name="Google Shape;575;p43"/>
          <p:cNvSpPr txBox="1">
            <a:spLocks noGrp="1"/>
          </p:cNvSpPr>
          <p:nvPr>
            <p:ph type="subTitle" idx="2"/>
          </p:nvPr>
        </p:nvSpPr>
        <p:spPr>
          <a:xfrm>
            <a:off x="720066" y="2388199"/>
            <a:ext cx="2447400" cy="8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"Days employed," "age," and "loan-to-goods ratio" were top predictors of loan default risk.</a:t>
            </a:r>
          </a:p>
        </p:txBody>
      </p:sp>
      <p:sp>
        <p:nvSpPr>
          <p:cNvPr id="576" name="Google Shape;576;p43"/>
          <p:cNvSpPr txBox="1">
            <a:spLocks noGrp="1"/>
          </p:cNvSpPr>
          <p:nvPr>
            <p:ph type="subTitle" idx="3"/>
          </p:nvPr>
        </p:nvSpPr>
        <p:spPr>
          <a:xfrm>
            <a:off x="3348300" y="2388199"/>
            <a:ext cx="2447400" cy="8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Most accurate is not always the “best” model.</a:t>
            </a:r>
            <a:endParaRPr/>
          </a:p>
        </p:txBody>
      </p:sp>
      <p:sp>
        <p:nvSpPr>
          <p:cNvPr id="577" name="Google Shape;577;p43"/>
          <p:cNvSpPr txBox="1">
            <a:spLocks noGrp="1"/>
          </p:cNvSpPr>
          <p:nvPr>
            <p:ph type="subTitle" idx="4"/>
          </p:nvPr>
        </p:nvSpPr>
        <p:spPr>
          <a:xfrm>
            <a:off x="5976534" y="2351925"/>
            <a:ext cx="2447400" cy="11207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/>
              <a:t>Days employed odds = decreases by 97%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/>
              <a:t>Age odds = Decreases by 76%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/>
              <a:t>Loan-to-goods ratio odds = increases by 120%</a:t>
            </a:r>
          </a:p>
        </p:txBody>
      </p:sp>
      <p:sp>
        <p:nvSpPr>
          <p:cNvPr id="578" name="Google Shape;578;p43"/>
          <p:cNvSpPr/>
          <p:nvPr/>
        </p:nvSpPr>
        <p:spPr>
          <a:xfrm>
            <a:off x="720066" y="3551000"/>
            <a:ext cx="2447400" cy="105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3"/>
          <p:cNvSpPr/>
          <p:nvPr/>
        </p:nvSpPr>
        <p:spPr>
          <a:xfrm>
            <a:off x="3348300" y="3551000"/>
            <a:ext cx="2447400" cy="105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43"/>
          <p:cNvSpPr/>
          <p:nvPr/>
        </p:nvSpPr>
        <p:spPr>
          <a:xfrm>
            <a:off x="5976534" y="3551000"/>
            <a:ext cx="2447400" cy="105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43"/>
          <p:cNvSpPr/>
          <p:nvPr/>
        </p:nvSpPr>
        <p:spPr>
          <a:xfrm>
            <a:off x="1686011" y="3835806"/>
            <a:ext cx="515508" cy="487888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16" name="Google Shape;581;p43">
            <a:extLst>
              <a:ext uri="{FF2B5EF4-FFF2-40B4-BE49-F238E27FC236}">
                <a16:creationId xmlns:a16="http://schemas.microsoft.com/office/drawing/2014/main" id="{5F9DEF75-2DD3-CF24-F16C-FE18874C5D4D}"/>
              </a:ext>
            </a:extLst>
          </p:cNvPr>
          <p:cNvGrpSpPr/>
          <p:nvPr/>
        </p:nvGrpSpPr>
        <p:grpSpPr>
          <a:xfrm>
            <a:off x="4351971" y="3809721"/>
            <a:ext cx="440057" cy="487921"/>
            <a:chOff x="3300325" y="249875"/>
            <a:chExt cx="433725" cy="480900"/>
          </a:xfrm>
        </p:grpSpPr>
        <p:sp>
          <p:nvSpPr>
            <p:cNvPr id="17" name="Google Shape;582;p43">
              <a:extLst>
                <a:ext uri="{FF2B5EF4-FFF2-40B4-BE49-F238E27FC236}">
                  <a16:creationId xmlns:a16="http://schemas.microsoft.com/office/drawing/2014/main" id="{1E313D14-B039-D6A6-1068-92628C24550E}"/>
                </a:ext>
              </a:extLst>
            </p:cNvPr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" name="Google Shape;583;p43">
              <a:extLst>
                <a:ext uri="{FF2B5EF4-FFF2-40B4-BE49-F238E27FC236}">
                  <a16:creationId xmlns:a16="http://schemas.microsoft.com/office/drawing/2014/main" id="{D717F3FE-2DEF-0937-E694-538EA2B155FA}"/>
                </a:ext>
              </a:extLst>
            </p:cNvPr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" name="Google Shape;584;p43">
              <a:extLst>
                <a:ext uri="{FF2B5EF4-FFF2-40B4-BE49-F238E27FC236}">
                  <a16:creationId xmlns:a16="http://schemas.microsoft.com/office/drawing/2014/main" id="{3972526D-FEC2-ADF2-BA79-45DADCF30AB4}"/>
                </a:ext>
              </a:extLst>
            </p:cNvPr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" name="Google Shape;585;p43">
              <a:extLst>
                <a:ext uri="{FF2B5EF4-FFF2-40B4-BE49-F238E27FC236}">
                  <a16:creationId xmlns:a16="http://schemas.microsoft.com/office/drawing/2014/main" id="{0507FF8C-803E-13FF-C0A6-F5F80F99B823}"/>
                </a:ext>
              </a:extLst>
            </p:cNvPr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" name="Google Shape;586;p43">
              <a:extLst>
                <a:ext uri="{FF2B5EF4-FFF2-40B4-BE49-F238E27FC236}">
                  <a16:creationId xmlns:a16="http://schemas.microsoft.com/office/drawing/2014/main" id="{ADBF1189-0138-9462-795E-9FD3B7EAABEC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" name="Google Shape;587;p43">
              <a:extLst>
                <a:ext uri="{FF2B5EF4-FFF2-40B4-BE49-F238E27FC236}">
                  <a16:creationId xmlns:a16="http://schemas.microsoft.com/office/drawing/2014/main" id="{64C304EE-2BBC-9BA3-E924-752480BEF680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3" name="Google Shape;588;p43">
            <a:extLst>
              <a:ext uri="{FF2B5EF4-FFF2-40B4-BE49-F238E27FC236}">
                <a16:creationId xmlns:a16="http://schemas.microsoft.com/office/drawing/2014/main" id="{8A74200D-1884-7AD4-CCBF-F630BED0391F}"/>
              </a:ext>
            </a:extLst>
          </p:cNvPr>
          <p:cNvGrpSpPr/>
          <p:nvPr/>
        </p:nvGrpSpPr>
        <p:grpSpPr>
          <a:xfrm>
            <a:off x="6980216" y="3861857"/>
            <a:ext cx="440036" cy="435785"/>
            <a:chOff x="5049725" y="1435050"/>
            <a:chExt cx="486550" cy="481850"/>
          </a:xfrm>
        </p:grpSpPr>
        <p:sp>
          <p:nvSpPr>
            <p:cNvPr id="24" name="Google Shape;589;p43">
              <a:extLst>
                <a:ext uri="{FF2B5EF4-FFF2-40B4-BE49-F238E27FC236}">
                  <a16:creationId xmlns:a16="http://schemas.microsoft.com/office/drawing/2014/main" id="{E6D701D3-20BE-A1F2-3412-E76411CDE013}"/>
                </a:ext>
              </a:extLst>
            </p:cNvPr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" name="Google Shape;590;p43">
              <a:extLst>
                <a:ext uri="{FF2B5EF4-FFF2-40B4-BE49-F238E27FC236}">
                  <a16:creationId xmlns:a16="http://schemas.microsoft.com/office/drawing/2014/main" id="{94FD1063-DF8D-6D2B-70E5-A331CEE6953A}"/>
                </a:ext>
              </a:extLst>
            </p:cNvPr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" name="Google Shape;591;p43">
              <a:extLst>
                <a:ext uri="{FF2B5EF4-FFF2-40B4-BE49-F238E27FC236}">
                  <a16:creationId xmlns:a16="http://schemas.microsoft.com/office/drawing/2014/main" id="{56B9D36B-9E36-5667-F51D-FBD4BA335B7B}"/>
                </a:ext>
              </a:extLst>
            </p:cNvPr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" name="Google Shape;592;p43">
              <a:extLst>
                <a:ext uri="{FF2B5EF4-FFF2-40B4-BE49-F238E27FC236}">
                  <a16:creationId xmlns:a16="http://schemas.microsoft.com/office/drawing/2014/main" id="{68F32804-852B-8C6A-8125-FF7D550F7A84}"/>
                </a:ext>
              </a:extLst>
            </p:cNvPr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4"/>
          <p:cNvSpPr txBox="1">
            <a:spLocks noGrp="1"/>
          </p:cNvSpPr>
          <p:nvPr>
            <p:ph type="title"/>
          </p:nvPr>
        </p:nvSpPr>
        <p:spPr>
          <a:xfrm>
            <a:off x="720000" y="1489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Conclusions &amp; Recommendations</a:t>
            </a:r>
          </a:p>
        </p:txBody>
      </p:sp>
      <p:sp>
        <p:nvSpPr>
          <p:cNvPr id="875" name="Google Shape;875;p54"/>
          <p:cNvSpPr txBox="1">
            <a:spLocks noGrp="1"/>
          </p:cNvSpPr>
          <p:nvPr>
            <p:ph type="subTitle" idx="1"/>
          </p:nvPr>
        </p:nvSpPr>
        <p:spPr>
          <a:xfrm>
            <a:off x="720075" y="1219325"/>
            <a:ext cx="3756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</a:t>
            </a:r>
            <a:endParaRPr/>
          </a:p>
        </p:txBody>
      </p:sp>
      <p:sp>
        <p:nvSpPr>
          <p:cNvPr id="876" name="Google Shape;876;p54"/>
          <p:cNvSpPr txBox="1">
            <a:spLocks noGrp="1"/>
          </p:cNvSpPr>
          <p:nvPr>
            <p:ph type="subTitle" idx="2"/>
          </p:nvPr>
        </p:nvSpPr>
        <p:spPr>
          <a:xfrm>
            <a:off x="4667325" y="2787425"/>
            <a:ext cx="3756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</a:t>
            </a:r>
            <a:endParaRPr/>
          </a:p>
        </p:txBody>
      </p:sp>
      <p:pic>
        <p:nvPicPr>
          <p:cNvPr id="877" name="Google Shape;877;p54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2200" y="1219325"/>
            <a:ext cx="3756600" cy="1568516"/>
          </a:xfrm>
          <a:prstGeom prst="rect">
            <a:avLst/>
          </a:prstGeom>
        </p:spPr>
      </p:pic>
      <p:pic>
        <p:nvPicPr>
          <p:cNvPr id="878" name="Google Shape;878;p54"/>
          <p:cNvPicPr preferRelativeResize="0">
            <a:picLocks noGrp="1"/>
          </p:cNvPicPr>
          <p:nvPr>
            <p:ph type="pic" idx="4"/>
          </p:nvPr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200" y="3675343"/>
            <a:ext cx="3756600" cy="1363001"/>
          </a:xfrm>
          <a:prstGeom prst="rect">
            <a:avLst/>
          </a:prstGeom>
        </p:spPr>
      </p:pic>
      <p:sp>
        <p:nvSpPr>
          <p:cNvPr id="879" name="Google Shape;879;p54"/>
          <p:cNvSpPr txBox="1">
            <a:spLocks noGrp="1"/>
          </p:cNvSpPr>
          <p:nvPr>
            <p:ph type="body" idx="5"/>
          </p:nvPr>
        </p:nvSpPr>
        <p:spPr>
          <a:xfrm>
            <a:off x="720075" y="1792013"/>
            <a:ext cx="3756600" cy="18833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US"/>
              <a:t>Recommendations made adhering to the parsimony principle. 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sz="3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While the Logistic Regression with 23 predictors has the best performance, the 15-predictor model is recommended for banks when using a logistic approach.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sz="3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Random Forest with 8 predictors chosen with </a:t>
            </a:r>
            <a:r>
              <a:rPr lang="en-US"/>
              <a:t>9.71% Accuracy, 79.82% Sensitivity, 78.56% Specificity and 79.19% AUC.</a:t>
            </a:r>
            <a:endParaRPr/>
          </a:p>
        </p:txBody>
      </p:sp>
      <p:sp>
        <p:nvSpPr>
          <p:cNvPr id="880" name="Google Shape;880;p54"/>
          <p:cNvSpPr txBox="1">
            <a:spLocks noGrp="1"/>
          </p:cNvSpPr>
          <p:nvPr>
            <p:ph type="body" idx="6"/>
          </p:nvPr>
        </p:nvSpPr>
        <p:spPr>
          <a:xfrm>
            <a:off x="4672200" y="3360112"/>
            <a:ext cx="3756600" cy="16782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US"/>
              <a:t>Simplifying the model enhances transparency and computing efficiency, making it ideal for real-time applications.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>
                <a:effectLst/>
              </a:rPr>
              <a:t> </a:t>
            </a:r>
            <a:endParaRPr lang="en-US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US"/>
              <a:t>The classification model balances interpretability and accuracy, making it valuable for commercial applications requiring clear decision-making.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62"/>
          <p:cNvSpPr txBox="1">
            <a:spLocks noGrp="1"/>
          </p:cNvSpPr>
          <p:nvPr>
            <p:ph type="title"/>
          </p:nvPr>
        </p:nvSpPr>
        <p:spPr>
          <a:xfrm flipH="1">
            <a:off x="1262743" y="1286413"/>
            <a:ext cx="6426926" cy="1285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 You!</a:t>
            </a:r>
            <a:endParaRPr lang="en-US" sz="7200"/>
          </a:p>
        </p:txBody>
      </p:sp>
      <p:pic>
        <p:nvPicPr>
          <p:cNvPr id="2" name="Google Shape;1075;p63">
            <a:extLst>
              <a:ext uri="{FF2B5EF4-FFF2-40B4-BE49-F238E27FC236}">
                <a16:creationId xmlns:a16="http://schemas.microsoft.com/office/drawing/2014/main" id="{BB3E1A6B-4A88-9BAA-745F-F9DAB594877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0936" y="2998015"/>
            <a:ext cx="8019291" cy="1622750"/>
          </a:xfrm>
          <a:prstGeom prst="rect">
            <a:avLst/>
          </a:prstGeom>
        </p:spPr>
      </p:pic>
      <p:sp>
        <p:nvSpPr>
          <p:cNvPr id="6" name="Google Shape;1097;p63">
            <a:extLst>
              <a:ext uri="{FF2B5EF4-FFF2-40B4-BE49-F238E27FC236}">
                <a16:creationId xmlns:a16="http://schemas.microsoft.com/office/drawing/2014/main" id="{9932CC3F-942B-A386-A67E-D9CB908EB367}"/>
              </a:ext>
            </a:extLst>
          </p:cNvPr>
          <p:cNvSpPr/>
          <p:nvPr/>
        </p:nvSpPr>
        <p:spPr>
          <a:xfrm>
            <a:off x="8851514" y="1326300"/>
            <a:ext cx="720000" cy="249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6"/>
          <p:cNvSpPr txBox="1">
            <a:spLocks noGrp="1"/>
          </p:cNvSpPr>
          <p:nvPr>
            <p:ph type="subTitle" idx="3"/>
          </p:nvPr>
        </p:nvSpPr>
        <p:spPr>
          <a:xfrm>
            <a:off x="1796249" y="1768758"/>
            <a:ext cx="3000001" cy="4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 &amp; Variables Dictionary</a:t>
            </a:r>
          </a:p>
        </p:txBody>
      </p:sp>
      <p:sp>
        <p:nvSpPr>
          <p:cNvPr id="448" name="Google Shape;448;p36"/>
          <p:cNvSpPr txBox="1">
            <a:spLocks noGrp="1"/>
          </p:cNvSpPr>
          <p:nvPr>
            <p:ph type="title"/>
          </p:nvPr>
        </p:nvSpPr>
        <p:spPr>
          <a:xfrm>
            <a:off x="912150" y="1307575"/>
            <a:ext cx="807900" cy="6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50" name="Google Shape;450;p36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51" name="Google Shape;451;p36"/>
          <p:cNvSpPr txBox="1">
            <a:spLocks noGrp="1"/>
          </p:cNvSpPr>
          <p:nvPr>
            <p:ph type="title" idx="4"/>
          </p:nvPr>
        </p:nvSpPr>
        <p:spPr>
          <a:xfrm>
            <a:off x="912150" y="2510725"/>
            <a:ext cx="807900" cy="6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53" name="Google Shape;453;p36"/>
          <p:cNvSpPr txBox="1">
            <a:spLocks noGrp="1"/>
          </p:cNvSpPr>
          <p:nvPr>
            <p:ph type="subTitle" idx="6"/>
          </p:nvPr>
        </p:nvSpPr>
        <p:spPr>
          <a:xfrm>
            <a:off x="1796250" y="2964717"/>
            <a:ext cx="2475300" cy="4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Cleaning &amp; Preprocessing</a:t>
            </a:r>
          </a:p>
        </p:txBody>
      </p:sp>
      <p:sp>
        <p:nvSpPr>
          <p:cNvPr id="454" name="Google Shape;454;p36"/>
          <p:cNvSpPr txBox="1">
            <a:spLocks noGrp="1"/>
          </p:cNvSpPr>
          <p:nvPr>
            <p:ph type="title" idx="7"/>
          </p:nvPr>
        </p:nvSpPr>
        <p:spPr>
          <a:xfrm>
            <a:off x="912150" y="3713875"/>
            <a:ext cx="807900" cy="6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56" name="Google Shape;456;p36"/>
          <p:cNvSpPr txBox="1">
            <a:spLocks noGrp="1"/>
          </p:cNvSpPr>
          <p:nvPr>
            <p:ph type="subTitle" idx="9"/>
          </p:nvPr>
        </p:nvSpPr>
        <p:spPr>
          <a:xfrm>
            <a:off x="1796250" y="3872950"/>
            <a:ext cx="2475300" cy="4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Modeling</a:t>
            </a:r>
          </a:p>
        </p:txBody>
      </p:sp>
      <p:sp>
        <p:nvSpPr>
          <p:cNvPr id="457" name="Google Shape;457;p36"/>
          <p:cNvSpPr txBox="1">
            <a:spLocks noGrp="1"/>
          </p:cNvSpPr>
          <p:nvPr>
            <p:ph type="title" idx="13"/>
          </p:nvPr>
        </p:nvSpPr>
        <p:spPr>
          <a:xfrm>
            <a:off x="4872450" y="1307575"/>
            <a:ext cx="807900" cy="6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59" name="Google Shape;459;p36"/>
          <p:cNvSpPr txBox="1">
            <a:spLocks noGrp="1"/>
          </p:cNvSpPr>
          <p:nvPr>
            <p:ph type="subTitle" idx="15"/>
          </p:nvPr>
        </p:nvSpPr>
        <p:spPr>
          <a:xfrm>
            <a:off x="5756549" y="1463366"/>
            <a:ext cx="2760433" cy="4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Evaluation</a:t>
            </a:r>
          </a:p>
        </p:txBody>
      </p:sp>
      <p:sp>
        <p:nvSpPr>
          <p:cNvPr id="460" name="Google Shape;460;p36"/>
          <p:cNvSpPr txBox="1">
            <a:spLocks noGrp="1"/>
          </p:cNvSpPr>
          <p:nvPr>
            <p:ph type="title" idx="16"/>
          </p:nvPr>
        </p:nvSpPr>
        <p:spPr>
          <a:xfrm>
            <a:off x="4872450" y="2510725"/>
            <a:ext cx="807900" cy="6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62" name="Google Shape;462;p36"/>
          <p:cNvSpPr txBox="1">
            <a:spLocks noGrp="1"/>
          </p:cNvSpPr>
          <p:nvPr>
            <p:ph type="subTitle" idx="18"/>
          </p:nvPr>
        </p:nvSpPr>
        <p:spPr>
          <a:xfrm>
            <a:off x="5756550" y="2669801"/>
            <a:ext cx="2475300" cy="4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/>
              <a:t>Key Insights</a:t>
            </a:r>
            <a:endParaRPr/>
          </a:p>
        </p:txBody>
      </p:sp>
      <p:sp>
        <p:nvSpPr>
          <p:cNvPr id="463" name="Google Shape;463;p36"/>
          <p:cNvSpPr txBox="1">
            <a:spLocks noGrp="1"/>
          </p:cNvSpPr>
          <p:nvPr>
            <p:ph type="title" idx="19"/>
          </p:nvPr>
        </p:nvSpPr>
        <p:spPr>
          <a:xfrm>
            <a:off x="4872450" y="3713875"/>
            <a:ext cx="807900" cy="6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65" name="Google Shape;465;p36"/>
          <p:cNvSpPr txBox="1">
            <a:spLocks noGrp="1"/>
          </p:cNvSpPr>
          <p:nvPr>
            <p:ph type="subTitle" idx="21"/>
          </p:nvPr>
        </p:nvSpPr>
        <p:spPr>
          <a:xfrm>
            <a:off x="5756549" y="3872950"/>
            <a:ext cx="2667450" cy="4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&amp; Q&amp;A</a:t>
            </a:r>
            <a:endParaRPr/>
          </a:p>
        </p:txBody>
      </p:sp>
      <p:sp>
        <p:nvSpPr>
          <p:cNvPr id="466" name="Google Shape;466;p36"/>
          <p:cNvSpPr/>
          <p:nvPr/>
        </p:nvSpPr>
        <p:spPr>
          <a:xfrm>
            <a:off x="912150" y="1935850"/>
            <a:ext cx="807900" cy="19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6"/>
          <p:cNvSpPr/>
          <p:nvPr/>
        </p:nvSpPr>
        <p:spPr>
          <a:xfrm>
            <a:off x="4872450" y="1935850"/>
            <a:ext cx="807900" cy="19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6"/>
          <p:cNvSpPr/>
          <p:nvPr/>
        </p:nvSpPr>
        <p:spPr>
          <a:xfrm>
            <a:off x="912150" y="3146013"/>
            <a:ext cx="807900" cy="19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6"/>
          <p:cNvSpPr/>
          <p:nvPr/>
        </p:nvSpPr>
        <p:spPr>
          <a:xfrm>
            <a:off x="4872450" y="3153025"/>
            <a:ext cx="807900" cy="19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36"/>
          <p:cNvSpPr/>
          <p:nvPr/>
        </p:nvSpPr>
        <p:spPr>
          <a:xfrm>
            <a:off x="912150" y="4356175"/>
            <a:ext cx="807900" cy="19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6"/>
          <p:cNvSpPr/>
          <p:nvPr/>
        </p:nvSpPr>
        <p:spPr>
          <a:xfrm>
            <a:off x="4872450" y="4356175"/>
            <a:ext cx="807900" cy="19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4"/>
          <p:cNvSpPr txBox="1">
            <a:spLocks noGrp="1"/>
          </p:cNvSpPr>
          <p:nvPr>
            <p:ph type="title"/>
          </p:nvPr>
        </p:nvSpPr>
        <p:spPr>
          <a:xfrm>
            <a:off x="546650" y="64532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graphicFrame>
        <p:nvGraphicFramePr>
          <p:cNvPr id="432" name="Google Shape;432;p34"/>
          <p:cNvGraphicFramePr/>
          <p:nvPr>
            <p:extLst>
              <p:ext uri="{D42A27DB-BD31-4B8C-83A1-F6EECF244321}">
                <p14:modId xmlns:p14="http://schemas.microsoft.com/office/powerpoint/2010/main" val="2150870535"/>
              </p:ext>
            </p:extLst>
          </p:nvPr>
        </p:nvGraphicFramePr>
        <p:xfrm>
          <a:off x="720000" y="1535880"/>
          <a:ext cx="7704000" cy="2597850"/>
        </p:xfrm>
        <a:graphic>
          <a:graphicData uri="http://schemas.openxmlformats.org/drawingml/2006/table">
            <a:tbl>
              <a:tblPr>
                <a:noFill/>
                <a:tableStyleId>{A362E429-7033-4361-B38C-7B6D4841BDBC}</a:tableStyleId>
              </a:tblPr>
              <a:tblGrid>
                <a:gridCol w="245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sng">
                          <a:solidFill>
                            <a:schemeClr val="hlink"/>
                          </a:solidFill>
                          <a:latin typeface="Montserrat" pitchFamily="2" charset="77"/>
                          <a:ea typeface="Work Sans Medium"/>
                          <a:cs typeface="Work Sans Medium"/>
                          <a:sym typeface="Work Sans Medium"/>
                        </a:rPr>
                        <a:t>Objective</a:t>
                      </a:r>
                      <a:endParaRPr lang="en-US" sz="1200" b="1">
                        <a:solidFill>
                          <a:schemeClr val="dk1"/>
                        </a:solidFill>
                        <a:latin typeface="Montserrat" pitchFamily="2" charset="77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The objective is to predict the l</a:t>
                      </a:r>
                      <a:r>
                        <a:rPr lang="en-US" sz="1200" err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oa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 default of customers in the banking industry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lt1"/>
                        </a:gs>
                        <a:gs pos="50000">
                          <a:schemeClr val="accent4"/>
                        </a:gs>
                        <a:gs pos="100000">
                          <a:schemeClr val="accent4"/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sng">
                          <a:solidFill>
                            <a:schemeClr val="hlink"/>
                          </a:solidFill>
                          <a:latin typeface="Montserrat" pitchFamily="2" charset="77"/>
                          <a:ea typeface="Work Sans Medium"/>
                          <a:cs typeface="Work Sans Medium"/>
                          <a:sym typeface="Work Sans Medium"/>
                        </a:rPr>
                        <a:t>Risk Mitigation</a:t>
                      </a:r>
                      <a:endParaRPr lang="en-US" sz="1200" b="1">
                        <a:solidFill>
                          <a:schemeClr val="dk1"/>
                        </a:solidFill>
                        <a:latin typeface="Montserrat" pitchFamily="2" charset="77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Identifies high-risk borrowers to reduce financial losses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lt1"/>
                        </a:gs>
                        <a:gs pos="50000">
                          <a:schemeClr val="accent4"/>
                        </a:gs>
                        <a:gs pos="100000">
                          <a:schemeClr val="accent4"/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sng">
                          <a:solidFill>
                            <a:schemeClr val="hlink"/>
                          </a:solidFill>
                          <a:latin typeface="Montserrat" pitchFamily="2" charset="77"/>
                          <a:ea typeface="Work Sans Medium"/>
                          <a:cs typeface="Work Sans Medium"/>
                          <a:sym typeface="Work Sans Medium"/>
                        </a:rPr>
                        <a:t>Improved Credit Assessment</a:t>
                      </a:r>
                      <a:endParaRPr lang="en-US" sz="1200" b="1">
                        <a:solidFill>
                          <a:schemeClr val="dk1"/>
                        </a:solidFill>
                        <a:latin typeface="Montserrat" pitchFamily="2" charset="77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Enhances loan approval decisions with data-driven insights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lt1"/>
                        </a:gs>
                        <a:gs pos="50000">
                          <a:schemeClr val="accent4"/>
                        </a:gs>
                        <a:gs pos="100000">
                          <a:schemeClr val="accent4"/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sng">
                          <a:solidFill>
                            <a:schemeClr val="hlink"/>
                          </a:solidFill>
                          <a:latin typeface="Montserrat" pitchFamily="2" charset="77"/>
                          <a:ea typeface="Work Sans Medium"/>
                          <a:cs typeface="Work Sans Medium"/>
                          <a:sym typeface="Work Sans Medium"/>
                        </a:rPr>
                        <a:t>Cost Efficiency</a:t>
                      </a:r>
                      <a:endParaRPr lang="en-US" sz="1200" b="1">
                        <a:solidFill>
                          <a:schemeClr val="dk1"/>
                        </a:solidFill>
                        <a:latin typeface="Montserrat" pitchFamily="2" charset="77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Reduces operational costs by streamlining the credit evaluation process</a:t>
                      </a:r>
                      <a:endParaRPr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lt1"/>
                        </a:gs>
                        <a:gs pos="50000">
                          <a:schemeClr val="accent4"/>
                        </a:gs>
                        <a:gs pos="100000">
                          <a:schemeClr val="accent4"/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5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sng">
                          <a:solidFill>
                            <a:schemeClr val="hlink"/>
                          </a:solidFill>
                          <a:latin typeface="Montserrat" pitchFamily="2" charset="77"/>
                          <a:ea typeface="Work Sans Medium"/>
                          <a:cs typeface="Work Sans Medium"/>
                          <a:sym typeface="Work Sans Medium"/>
                        </a:rPr>
                        <a:t>Customer Relationships</a:t>
                      </a:r>
                      <a:endParaRPr lang="en-US" sz="1200" b="1">
                        <a:solidFill>
                          <a:schemeClr val="dk1"/>
                        </a:solidFill>
                        <a:latin typeface="Montserrat" pitchFamily="2" charset="77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Arial"/>
                          <a:cs typeface="Arial"/>
                          <a:sym typeface="Arial"/>
                        </a:rPr>
                        <a:t>Enables personalized solutions to support borrowers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lt1"/>
                        </a:gs>
                        <a:gs pos="50000">
                          <a:schemeClr val="accent4"/>
                        </a:gs>
                        <a:gs pos="100000">
                          <a:schemeClr val="accent4"/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0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sng">
                          <a:solidFill>
                            <a:schemeClr val="dk1"/>
                          </a:solidFill>
                          <a:latin typeface="Montserrat" pitchFamily="2" charset="77"/>
                          <a:ea typeface="Work Sans Medium"/>
                          <a:cs typeface="Work Sans Medium"/>
                          <a:sym typeface="Work Sans Medium"/>
                        </a:rPr>
                        <a:t>Competitive Advantage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Arial"/>
                          <a:cs typeface="Arial"/>
                          <a:sym typeface="Arial"/>
                        </a:rPr>
                        <a:t>Provides a smarter approach to risk management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lt1"/>
                        </a:gs>
                        <a:gs pos="50000">
                          <a:schemeClr val="accent4"/>
                        </a:gs>
                        <a:gs pos="100000">
                          <a:schemeClr val="accent4"/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5"/>
          <p:cNvSpPr txBox="1">
            <a:spLocks noGrp="1"/>
          </p:cNvSpPr>
          <p:nvPr>
            <p:ph type="title"/>
          </p:nvPr>
        </p:nvSpPr>
        <p:spPr>
          <a:xfrm>
            <a:off x="720000" y="1837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 Dictionary</a:t>
            </a:r>
            <a:endParaRPr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5203408-0C00-463A-1405-FFED90C8E7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4561"/>
              </p:ext>
            </p:extLst>
          </p:nvPr>
        </p:nvGraphicFramePr>
        <p:xfrm>
          <a:off x="917348" y="856176"/>
          <a:ext cx="7309303" cy="3840694"/>
        </p:xfrm>
        <a:graphic>
          <a:graphicData uri="http://schemas.openxmlformats.org/drawingml/2006/table">
            <a:tbl>
              <a:tblPr firstRow="1" bandRow="1">
                <a:tableStyleId>{A362E429-7033-4361-B38C-7B6D4841BDBC}</a:tableStyleId>
              </a:tblPr>
              <a:tblGrid>
                <a:gridCol w="2162538">
                  <a:extLst>
                    <a:ext uri="{9D8B030D-6E8A-4147-A177-3AD203B41FA5}">
                      <a16:colId xmlns:a16="http://schemas.microsoft.com/office/drawing/2014/main" val="3709861331"/>
                    </a:ext>
                  </a:extLst>
                </a:gridCol>
                <a:gridCol w="5146765">
                  <a:extLst>
                    <a:ext uri="{9D8B030D-6E8A-4147-A177-3AD203B41FA5}">
                      <a16:colId xmlns:a16="http://schemas.microsoft.com/office/drawing/2014/main" val="2426720229"/>
                    </a:ext>
                  </a:extLst>
                </a:gridCol>
              </a:tblGrid>
              <a:tr h="217003">
                <a:tc>
                  <a:txBody>
                    <a:bodyPr/>
                    <a:lstStyle/>
                    <a:p>
                      <a:pPr algn="l"/>
                      <a:r>
                        <a:rPr lang="en-US" sz="700" b="1">
                          <a:latin typeface="Montserrat" pitchFamily="2" charset="77"/>
                        </a:rPr>
                        <a:t>NAME_CONTRACT_TYPE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  <a:ea typeface="Arial"/>
                          <a:cs typeface="Arial"/>
                          <a:sym typeface="Arial"/>
                        </a:rPr>
                        <a:t>Identification of loan is cash or revolving</a:t>
                      </a:r>
                      <a:endParaRPr lang="en-US" sz="70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8366468"/>
                  </a:ext>
                </a:extLst>
              </a:tr>
              <a:tr h="217003">
                <a:tc>
                  <a:txBody>
                    <a:bodyPr/>
                    <a:lstStyle/>
                    <a:p>
                      <a:pPr algn="l"/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  <a:ea typeface="Arial"/>
                          <a:cs typeface="Arial"/>
                          <a:sym typeface="Arial"/>
                        </a:rPr>
                        <a:t>FLAG_OWN_CAR</a:t>
                      </a:r>
                      <a:endParaRPr lang="en-US" sz="700" b="1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>
                          <a:effectLst/>
                          <a:latin typeface="Montserrat" pitchFamily="2" charset="77"/>
                        </a:rPr>
                        <a:t>Flag if the client owns a car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631179923"/>
                  </a:ext>
                </a:extLst>
              </a:tr>
              <a:tr h="217003">
                <a:tc>
                  <a:txBody>
                    <a:bodyPr/>
                    <a:lstStyle/>
                    <a:p>
                      <a:pPr algn="l"/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  <a:ea typeface="Arial"/>
                          <a:cs typeface="Arial"/>
                          <a:sym typeface="Arial"/>
                        </a:rPr>
                        <a:t>FLAG_OWN_REALTY</a:t>
                      </a:r>
                      <a:endParaRPr lang="en-US" sz="700" b="1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>
                          <a:effectLst/>
                          <a:latin typeface="Montserrat" pitchFamily="2" charset="77"/>
                        </a:rPr>
                        <a:t>Flag if client owns a house or flat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3700357390"/>
                  </a:ext>
                </a:extLst>
              </a:tr>
              <a:tr h="217003">
                <a:tc>
                  <a:txBody>
                    <a:bodyPr/>
                    <a:lstStyle/>
                    <a:p>
                      <a:pPr algn="l"/>
                      <a:r>
                        <a:rPr lang="en-US" sz="700" b="1">
                          <a:effectLst/>
                          <a:latin typeface="Montserrat" pitchFamily="2" charset="77"/>
                        </a:rPr>
                        <a:t>AMT_INCOME_TOTAL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>
                          <a:effectLst/>
                          <a:latin typeface="Montserrat" pitchFamily="2" charset="77"/>
                        </a:rPr>
                        <a:t>Income of the client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1721277095"/>
                  </a:ext>
                </a:extLst>
              </a:tr>
              <a:tr h="217003">
                <a:tc>
                  <a:txBody>
                    <a:bodyPr/>
                    <a:lstStyle/>
                    <a:p>
                      <a:pPr algn="l"/>
                      <a:r>
                        <a:rPr lang="en-US" sz="700" b="1">
                          <a:effectLst/>
                          <a:latin typeface="Montserrat" pitchFamily="2" charset="77"/>
                        </a:rPr>
                        <a:t>NAME_EDUCATION_TYPE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>
                          <a:effectLst/>
                          <a:latin typeface="Montserrat" pitchFamily="2" charset="77"/>
                        </a:rPr>
                        <a:t>Level of highest education the client achieved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1183197898"/>
                  </a:ext>
                </a:extLst>
              </a:tr>
              <a:tr h="339885">
                <a:tc>
                  <a:txBody>
                    <a:bodyPr/>
                    <a:lstStyle/>
                    <a:p>
                      <a:pPr algn="l"/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  <a:ea typeface="Arial"/>
                          <a:cs typeface="Arial"/>
                          <a:sym typeface="Arial"/>
                        </a:rPr>
                        <a:t>NAME_HOUSING_TYPE</a:t>
                      </a:r>
                      <a:endParaRPr lang="en-US" sz="700" b="1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>
                          <a:effectLst/>
                          <a:latin typeface="Montserrat" pitchFamily="2" charset="77"/>
                        </a:rPr>
                        <a:t>Housing situation of the client (renting, living with parents, ...)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1621995681"/>
                  </a:ext>
                </a:extLst>
              </a:tr>
              <a:tr h="339885">
                <a:tc>
                  <a:txBody>
                    <a:bodyPr/>
                    <a:lstStyle/>
                    <a:p>
                      <a:pPr algn="l"/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  <a:ea typeface="Arial"/>
                          <a:cs typeface="Arial"/>
                          <a:sym typeface="Arial"/>
                        </a:rPr>
                        <a:t>REGION_POPULATION_RELATIVE</a:t>
                      </a:r>
                      <a:endParaRPr lang="en-US" sz="700" b="1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>
                          <a:effectLst/>
                          <a:latin typeface="Montserrat" pitchFamily="2" charset="77"/>
                        </a:rPr>
                        <a:t>Normalized population of region where client lives (higher number = more populated region)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964097137"/>
                  </a:ext>
                </a:extLst>
              </a:tr>
              <a:tr h="217003">
                <a:tc>
                  <a:txBody>
                    <a:bodyPr/>
                    <a:lstStyle/>
                    <a:p>
                      <a:pPr algn="l"/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  <a:ea typeface="Arial"/>
                          <a:cs typeface="Arial"/>
                          <a:sym typeface="Arial"/>
                        </a:rPr>
                        <a:t>DAYS_BIRTH</a:t>
                      </a:r>
                      <a:endParaRPr lang="en-US" sz="700" b="1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>
                          <a:effectLst/>
                          <a:latin typeface="Montserrat" pitchFamily="2" charset="77"/>
                        </a:rPr>
                        <a:t>Client's age in days at the time of application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1419310576"/>
                  </a:ext>
                </a:extLst>
              </a:tr>
              <a:tr h="339885">
                <a:tc>
                  <a:txBody>
                    <a:bodyPr/>
                    <a:lstStyle/>
                    <a:p>
                      <a:pPr algn="l"/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  <a:ea typeface="Arial"/>
                          <a:cs typeface="Arial"/>
                          <a:sym typeface="Arial"/>
                        </a:rPr>
                        <a:t>DAYS_EMPLOYED</a:t>
                      </a:r>
                      <a:endParaRPr lang="en-US" sz="700" b="1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>
                          <a:effectLst/>
                          <a:latin typeface="Montserrat" pitchFamily="2" charset="77"/>
                        </a:rPr>
                        <a:t>Days before the application the person started current employment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2909163262"/>
                  </a:ext>
                </a:extLst>
              </a:tr>
              <a:tr h="217003">
                <a:tc>
                  <a:txBody>
                    <a:bodyPr/>
                    <a:lstStyle/>
                    <a:p>
                      <a:pPr algn="l"/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  <a:ea typeface="Arial"/>
                          <a:cs typeface="Arial"/>
                          <a:sym typeface="Arial"/>
                        </a:rPr>
                        <a:t>OCCUPATION_TYPE</a:t>
                      </a:r>
                      <a:endParaRPr lang="en-US" sz="700" b="1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>
                          <a:effectLst/>
                          <a:latin typeface="Montserrat" pitchFamily="2" charset="77"/>
                        </a:rPr>
                        <a:t>Client's occupation type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3819042434"/>
                  </a:ext>
                </a:extLst>
              </a:tr>
              <a:tr h="217003">
                <a:tc>
                  <a:txBody>
                    <a:bodyPr/>
                    <a:lstStyle/>
                    <a:p>
                      <a:pPr algn="l"/>
                      <a:r>
                        <a:rPr lang="en-US" sz="700" b="1">
                          <a:effectLst/>
                          <a:latin typeface="Montserrat" pitchFamily="2" charset="77"/>
                        </a:rPr>
                        <a:t>FLAG_DOCUMENT_2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>
                          <a:effectLst/>
                          <a:latin typeface="Montserrat" pitchFamily="2" charset="77"/>
                        </a:rPr>
                        <a:t>Indicates if document 2 was provided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2063127858"/>
                  </a:ext>
                </a:extLst>
              </a:tr>
              <a:tr h="217003">
                <a:tc>
                  <a:txBody>
                    <a:bodyPr/>
                    <a:lstStyle/>
                    <a:p>
                      <a:pPr algn="l"/>
                      <a:r>
                        <a:rPr lang="en-US" sz="700" b="1">
                          <a:effectLst/>
                          <a:latin typeface="Montserrat" pitchFamily="2" charset="77"/>
                        </a:rPr>
                        <a:t>NAME_CONTRACT_TYPE_prev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>
                          <a:effectLst/>
                          <a:latin typeface="Montserrat" pitchFamily="2" charset="77"/>
                        </a:rPr>
                        <a:t>Contract product type (Cash loan, consumer loan [POS], ...) of the previous application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735300467"/>
                  </a:ext>
                </a:extLst>
              </a:tr>
              <a:tr h="217003">
                <a:tc>
                  <a:txBody>
                    <a:bodyPr/>
                    <a:lstStyle/>
                    <a:p>
                      <a:pPr algn="l"/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  <a:ea typeface="Arial"/>
                          <a:cs typeface="Arial"/>
                          <a:sym typeface="Arial"/>
                        </a:rPr>
                        <a:t>NAME_CONTRACT_STATUS</a:t>
                      </a:r>
                      <a:endParaRPr lang="en-US" sz="700" b="1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>
                          <a:effectLst/>
                          <a:latin typeface="Montserrat" pitchFamily="2" charset="77"/>
                        </a:rPr>
                        <a:t>Contract status (approved, cancelled, ...) of the previous application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1147889041"/>
                  </a:ext>
                </a:extLst>
              </a:tr>
              <a:tr h="217003">
                <a:tc>
                  <a:txBody>
                    <a:bodyPr/>
                    <a:lstStyle/>
                    <a:p>
                      <a:pPr algn="l"/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effectLst/>
                          <a:latin typeface="Montserrat" pitchFamily="2" charset="77"/>
                          <a:ea typeface="Arial"/>
                          <a:cs typeface="Arial"/>
                          <a:sym typeface="Arial"/>
                        </a:rPr>
                        <a:t>DAYS_DECISION</a:t>
                      </a:r>
                      <a:endParaRPr lang="en-US" sz="700" b="1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>
                          <a:effectLst/>
                          <a:latin typeface="Montserrat" pitchFamily="2" charset="77"/>
                        </a:rPr>
                        <a:t>Relative to current application when the decision about previous application was made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657864672"/>
                  </a:ext>
                </a:extLst>
              </a:tr>
              <a:tr h="217003">
                <a:tc>
                  <a:txBody>
                    <a:bodyPr/>
                    <a:lstStyle/>
                    <a:p>
                      <a:pPr algn="l"/>
                      <a:r>
                        <a:rPr lang="en-US" sz="700" b="1">
                          <a:latin typeface="Montserrat" pitchFamily="2" charset="77"/>
                        </a:rPr>
                        <a:t>LoanGoodR_df1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>
                          <a:effectLst/>
                          <a:latin typeface="Montserrat" pitchFamily="2" charset="77"/>
                        </a:rPr>
                        <a:t>Loan to Goods Price Ratio for current applications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3753406555"/>
                  </a:ext>
                </a:extLst>
              </a:tr>
              <a:tr h="217003">
                <a:tc>
                  <a:txBody>
                    <a:bodyPr/>
                    <a:lstStyle/>
                    <a:p>
                      <a:pPr algn="l"/>
                      <a:r>
                        <a:rPr lang="en-US" sz="70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Arial"/>
                          <a:cs typeface="Arial"/>
                          <a:sym typeface="Arial"/>
                        </a:rPr>
                        <a:t>TARGET</a:t>
                      </a:r>
                      <a:endParaRPr lang="en-US" sz="700" b="1">
                        <a:solidFill>
                          <a:schemeClr val="tx1"/>
                        </a:solidFill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b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</a:rPr>
                        <a:t>Target variable (1 = payment difficulties, 0 = no difficulties)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358553504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>
          <a:extLst>
            <a:ext uri="{FF2B5EF4-FFF2-40B4-BE49-F238E27FC236}">
              <a16:creationId xmlns:a16="http://schemas.microsoft.com/office/drawing/2014/main" id="{77BCC3CA-02B6-697F-CB17-069A69CBF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9">
            <a:extLst>
              <a:ext uri="{FF2B5EF4-FFF2-40B4-BE49-F238E27FC236}">
                <a16:creationId xmlns:a16="http://schemas.microsoft.com/office/drawing/2014/main" id="{18151BA9-2300-8C4D-A207-DCA2798C9D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4488" y="0"/>
            <a:ext cx="5981789" cy="7576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Statistics</a:t>
            </a: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A53A38-EE86-38C5-6F93-704F3B88D69E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2:$E$5"/>
              </a:ext>
            </a:extLst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75803" y="1250253"/>
            <a:ext cx="5325116" cy="91508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10F268-FD48-3688-B859-33748A2ADCC9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G$2:$J$5"/>
              </a:ext>
            </a:extLst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75803" y="3489994"/>
            <a:ext cx="5325116" cy="86834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Graphic 2" descr="Badge 3 with solid fill">
            <a:extLst>
              <a:ext uri="{FF2B5EF4-FFF2-40B4-BE49-F238E27FC236}">
                <a16:creationId xmlns:a16="http://schemas.microsoft.com/office/drawing/2014/main" id="{5FAB2D92-B3F3-2148-4736-62A4DF591D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5803" y="3150346"/>
            <a:ext cx="339445" cy="339445"/>
          </a:xfrm>
          <a:prstGeom prst="rect">
            <a:avLst/>
          </a:prstGeom>
        </p:spPr>
      </p:pic>
      <p:pic>
        <p:nvPicPr>
          <p:cNvPr id="9" name="Graphic 8" descr="Badge 1 with solid fill">
            <a:extLst>
              <a:ext uri="{FF2B5EF4-FFF2-40B4-BE49-F238E27FC236}">
                <a16:creationId xmlns:a16="http://schemas.microsoft.com/office/drawing/2014/main" id="{5E628F37-0A05-8D99-F262-3E678F7946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8569" y="589253"/>
            <a:ext cx="336785" cy="336785"/>
          </a:xfrm>
          <a:prstGeom prst="rect">
            <a:avLst/>
          </a:prstGeom>
        </p:spPr>
      </p:pic>
      <p:pic>
        <p:nvPicPr>
          <p:cNvPr id="13" name="Graphic 12" descr="Badge with solid fill">
            <a:extLst>
              <a:ext uri="{FF2B5EF4-FFF2-40B4-BE49-F238E27FC236}">
                <a16:creationId xmlns:a16="http://schemas.microsoft.com/office/drawing/2014/main" id="{75436976-EEC5-1133-B95C-F3E5605ECA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75803" y="913366"/>
            <a:ext cx="336785" cy="3367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B6D54D-3126-623F-C34F-FA1FE7316BA1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2:$D$27"/>
              </a:ext>
            </a:extLst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823005" y="641370"/>
            <a:ext cx="2808207" cy="425631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154171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7E367-2F9F-1E20-75EB-2A06AB1E5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89712"/>
            <a:ext cx="7704000" cy="572700"/>
          </a:xfrm>
        </p:spPr>
        <p:txBody>
          <a:bodyPr/>
          <a:lstStyle/>
          <a:p>
            <a:r>
              <a:rPr lang="en-US"/>
              <a:t>Summary Statistics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AC0FE92-D8BD-1ECB-9082-99ACCBB23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1606" y="3030583"/>
            <a:ext cx="3985040" cy="20232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Google Shape;493;p39">
            <a:extLst>
              <a:ext uri="{FF2B5EF4-FFF2-40B4-BE49-F238E27FC236}">
                <a16:creationId xmlns:a16="http://schemas.microsoft.com/office/drawing/2014/main" id="{316A46C2-0FAB-3DF1-AA23-A78A75F4653F}"/>
              </a:ext>
            </a:extLst>
          </p:cNvPr>
          <p:cNvSpPr txBox="1">
            <a:spLocks/>
          </p:cNvSpPr>
          <p:nvPr/>
        </p:nvSpPr>
        <p:spPr>
          <a:xfrm>
            <a:off x="213358" y="732080"/>
            <a:ext cx="8782596" cy="24123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-228600">
              <a:buFont typeface="+mj-lt"/>
              <a:buAutoNum type="arabicParenR"/>
            </a:pPr>
            <a:r>
              <a:rPr lang="en-US" sz="900" b="1"/>
              <a:t>Dataset Overview: </a:t>
            </a:r>
            <a:r>
              <a:rPr lang="en-US" sz="900"/>
              <a:t>1,413,701 rows and 16 variables, capturing customer demographics, financial details, and loan application data.</a:t>
            </a:r>
          </a:p>
          <a:p>
            <a:pPr marL="228600" indent="-228600">
              <a:buFont typeface="+mj-lt"/>
              <a:buAutoNum type="arabicParenR"/>
            </a:pPr>
            <a:endParaRPr lang="en-US" sz="900"/>
          </a:p>
          <a:p>
            <a:pPr marL="228600" indent="-228600">
              <a:buFont typeface="+mj-lt"/>
              <a:buAutoNum type="arabicParenR"/>
            </a:pPr>
            <a:r>
              <a:rPr lang="en-US" sz="900" b="1"/>
              <a:t>Target Variable: </a:t>
            </a:r>
            <a:r>
              <a:rPr lang="en-US" sz="900"/>
              <a:t>91% of loans were repaid without issues (TARGET = 0), while 9% represent loan defaults (TARGET = 1).</a:t>
            </a:r>
          </a:p>
          <a:p>
            <a:pPr marL="228600" indent="-228600">
              <a:buFont typeface="+mj-lt"/>
              <a:buAutoNum type="arabicParenR"/>
            </a:pPr>
            <a:endParaRPr lang="en-US" sz="900"/>
          </a:p>
          <a:p>
            <a:pPr marL="228600" indent="-228600">
              <a:buFont typeface="+mj-lt"/>
              <a:buAutoNum type="arabicParenR"/>
            </a:pPr>
            <a:r>
              <a:rPr lang="en-US" sz="900" b="1"/>
              <a:t>Income and Credit: </a:t>
            </a:r>
            <a:r>
              <a:rPr lang="en-US" sz="900"/>
              <a:t>Mean annual income is $173,316, mean credit amount is $587,554, and mean goods price is $527,728.</a:t>
            </a:r>
          </a:p>
          <a:p>
            <a:pPr marL="228600" indent="-228600">
              <a:buFont typeface="+mj-lt"/>
              <a:buAutoNum type="arabicParenR"/>
            </a:pPr>
            <a:endParaRPr lang="en-US" sz="900"/>
          </a:p>
          <a:p>
            <a:pPr marL="228600" indent="-228600">
              <a:buFont typeface="+mj-lt"/>
              <a:buAutoNum type="arabicParenR"/>
            </a:pPr>
            <a:r>
              <a:rPr lang="en-US" sz="900" b="1"/>
              <a:t>Age: </a:t>
            </a:r>
            <a:r>
              <a:rPr lang="en-US" sz="900"/>
              <a:t>Mean client age is 44 years.</a:t>
            </a:r>
          </a:p>
          <a:p>
            <a:pPr marL="228600" indent="-228600">
              <a:buFont typeface="+mj-lt"/>
              <a:buAutoNum type="arabicParenR"/>
            </a:pPr>
            <a:endParaRPr lang="en-US" sz="900"/>
          </a:p>
          <a:p>
            <a:pPr marL="228600" indent="-228600">
              <a:buFont typeface="+mj-lt"/>
              <a:buAutoNum type="arabicParenR"/>
            </a:pPr>
            <a:r>
              <a:rPr lang="en-US" sz="900" b="1"/>
              <a:t>Housing and Ownership: </a:t>
            </a:r>
            <a:r>
              <a:rPr lang="en-US" sz="900"/>
              <a:t>89.7% of clients own real estate, while 34% own a car. Majority of clients live in owned housing (90%), with smaller proportions renting or having no housing ownership.</a:t>
            </a:r>
          </a:p>
          <a:p>
            <a:pPr marL="228600" indent="-228600">
              <a:buFont typeface="+mj-lt"/>
              <a:buAutoNum type="arabicParenR"/>
            </a:pPr>
            <a:endParaRPr lang="en-US" sz="900"/>
          </a:p>
          <a:p>
            <a:pPr marL="228600" indent="-228600">
              <a:buFont typeface="+mj-lt"/>
              <a:buAutoNum type="arabicParenR"/>
            </a:pPr>
            <a:r>
              <a:rPr lang="en-US" sz="900" b="1"/>
              <a:t>Previous Loans Status: </a:t>
            </a:r>
            <a:r>
              <a:rPr lang="en-US" sz="900"/>
              <a:t>Most prior loans were approved (63%). </a:t>
            </a:r>
          </a:p>
          <a:p>
            <a:pPr marL="228600" indent="-228600">
              <a:buFont typeface="+mj-lt"/>
              <a:buAutoNum type="arabicParenR"/>
            </a:pPr>
            <a:endParaRPr lang="en-US" sz="900"/>
          </a:p>
          <a:p>
            <a:pPr marL="228600" indent="-228600">
              <a:buFont typeface="+mj-lt"/>
              <a:buAutoNum type="arabicParenR"/>
            </a:pPr>
            <a:r>
              <a:rPr lang="en-US" sz="900" b="1"/>
              <a:t>Geographic Trends: </a:t>
            </a:r>
            <a:r>
              <a:rPr lang="en-US" sz="900"/>
              <a:t>Clients predominantly reside in regions with moderate population densities (mean: 0.02).</a:t>
            </a:r>
          </a:p>
        </p:txBody>
      </p:sp>
      <p:sp>
        <p:nvSpPr>
          <p:cNvPr id="8" name="Notched Right Arrow 7">
            <a:extLst>
              <a:ext uri="{FF2B5EF4-FFF2-40B4-BE49-F238E27FC236}">
                <a16:creationId xmlns:a16="http://schemas.microsoft.com/office/drawing/2014/main" id="{A2681D9B-6B05-2C89-EC30-F87E2C4E0F96}"/>
              </a:ext>
            </a:extLst>
          </p:cNvPr>
          <p:cNvSpPr/>
          <p:nvPr/>
        </p:nvSpPr>
        <p:spPr>
          <a:xfrm>
            <a:off x="5199017" y="3807054"/>
            <a:ext cx="1071154" cy="470262"/>
          </a:xfrm>
          <a:prstGeom prst="notchedRightArrow">
            <a:avLst/>
          </a:prstGeom>
          <a:solidFill>
            <a:srgbClr val="D4AF3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4AF37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63D0255-C741-AE3D-0709-3589C36C8549}"/>
              </a:ext>
            </a:extLst>
          </p:cNvPr>
          <p:cNvSpPr/>
          <p:nvPr/>
        </p:nvSpPr>
        <p:spPr>
          <a:xfrm>
            <a:off x="6418217" y="3300547"/>
            <a:ext cx="2185850" cy="1482405"/>
          </a:xfrm>
          <a:prstGeom prst="ellipse">
            <a:avLst/>
          </a:prstGeom>
          <a:solidFill>
            <a:srgbClr val="F0D9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tx1"/>
                </a:solidFill>
              </a:rPr>
              <a:t>The median value of 1.00 indicates that, on average, clients borrow an amount equivalent to the value of the goods they purchase</a:t>
            </a:r>
          </a:p>
        </p:txBody>
      </p:sp>
    </p:spTree>
    <p:extLst>
      <p:ext uri="{BB962C8B-B14F-4D97-AF65-F5344CB8AC3E}">
        <p14:creationId xmlns:p14="http://schemas.microsoft.com/office/powerpoint/2010/main" val="84605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7"/>
          <p:cNvSpPr txBox="1">
            <a:spLocks noGrp="1"/>
          </p:cNvSpPr>
          <p:nvPr>
            <p:ph type="title" idx="2"/>
          </p:nvPr>
        </p:nvSpPr>
        <p:spPr>
          <a:xfrm>
            <a:off x="715100" y="565821"/>
            <a:ext cx="1786800" cy="9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79" name="Google Shape;479;p37"/>
          <p:cNvSpPr txBox="1">
            <a:spLocks noGrp="1"/>
          </p:cNvSpPr>
          <p:nvPr>
            <p:ph type="title"/>
          </p:nvPr>
        </p:nvSpPr>
        <p:spPr>
          <a:xfrm>
            <a:off x="71136" y="1545760"/>
            <a:ext cx="4937759" cy="23581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Data Cleaning &amp; Preprocessing</a:t>
            </a:r>
          </a:p>
        </p:txBody>
      </p:sp>
      <p:pic>
        <p:nvPicPr>
          <p:cNvPr id="15" name="Picture 14" descr="A graphic of a diagram of data cleaning&#10;&#10;Description automatically generated with medium confidence">
            <a:extLst>
              <a:ext uri="{FF2B5EF4-FFF2-40B4-BE49-F238E27FC236}">
                <a16:creationId xmlns:a16="http://schemas.microsoft.com/office/drawing/2014/main" id="{4959C39C-AD16-879C-3385-AB9036EEA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899" y="477082"/>
            <a:ext cx="4080965" cy="449551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>
          <a:extLst>
            <a:ext uri="{FF2B5EF4-FFF2-40B4-BE49-F238E27FC236}">
              <a16:creationId xmlns:a16="http://schemas.microsoft.com/office/drawing/2014/main" id="{8817047D-4417-8A40-4DC4-52616E2E6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8">
            <a:extLst>
              <a:ext uri="{FF2B5EF4-FFF2-40B4-BE49-F238E27FC236}">
                <a16:creationId xmlns:a16="http://schemas.microsoft.com/office/drawing/2014/main" id="{A299D6AB-2A90-DD9E-5036-AC24706E8F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3880" y="1811700"/>
            <a:ext cx="4249783" cy="152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Data Cleaning &amp; Preprocessing</a:t>
            </a:r>
          </a:p>
        </p:txBody>
      </p:sp>
      <p:sp>
        <p:nvSpPr>
          <p:cNvPr id="486" name="Google Shape;486;p38">
            <a:extLst>
              <a:ext uri="{FF2B5EF4-FFF2-40B4-BE49-F238E27FC236}">
                <a16:creationId xmlns:a16="http://schemas.microsoft.com/office/drawing/2014/main" id="{76EE89EC-9EAD-AA45-6402-893922726C2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00" y="210629"/>
            <a:ext cx="4089114" cy="48339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/>
              <a:t>    Numerical Data Processing:</a:t>
            </a:r>
            <a:r>
              <a:rPr lang="en-US"/>
              <a:t> </a:t>
            </a:r>
          </a:p>
          <a:p>
            <a:pPr>
              <a:buFont typeface="Wingdings" pitchFamily="2" charset="2"/>
              <a:buChar char="Ø"/>
            </a:pPr>
            <a:r>
              <a:rPr lang="en-US"/>
              <a:t>8.39M missing fields across 307K records and 74 variables. </a:t>
            </a:r>
          </a:p>
          <a:p>
            <a:pPr>
              <a:buFont typeface="Wingdings" pitchFamily="2" charset="2"/>
              <a:buChar char="Ø"/>
            </a:pPr>
            <a:r>
              <a:rPr lang="en-US"/>
              <a:t>Negative values were converted to positive.</a:t>
            </a:r>
          </a:p>
          <a:p>
            <a:pPr>
              <a:buFont typeface="Wingdings" pitchFamily="2" charset="2"/>
              <a:buChar char="Ø"/>
            </a:pPr>
            <a:r>
              <a:rPr lang="en-US"/>
              <a:t>Missing values were replaced with the mean (excluding binary variables).</a:t>
            </a:r>
          </a:p>
          <a:p>
            <a:endParaRPr lang="en-US"/>
          </a:p>
          <a:p>
            <a:r>
              <a:rPr lang="en-US" b="1"/>
              <a:t>    Previous Application Dataset:</a:t>
            </a:r>
            <a:r>
              <a:rPr lang="en-US"/>
              <a:t> </a:t>
            </a:r>
          </a:p>
          <a:p>
            <a:pPr>
              <a:buFont typeface="Wingdings" pitchFamily="2" charset="2"/>
              <a:buChar char="Ø"/>
            </a:pPr>
            <a:r>
              <a:rPr lang="en-US"/>
              <a:t>Initially contained 1.67M records, 37 variables, and 16.64% missing fields.</a:t>
            </a:r>
          </a:p>
          <a:p>
            <a:pPr>
              <a:buFont typeface="Wingdings" pitchFamily="2" charset="2"/>
              <a:buChar char="Ø"/>
            </a:pPr>
            <a:r>
              <a:rPr lang="en-US"/>
              <a:t>Mean imputation reduced missing data by 86%, leaving 1.43M fields requiring further processing.</a:t>
            </a:r>
          </a:p>
          <a:p>
            <a:endParaRPr lang="en-US"/>
          </a:p>
          <a:p>
            <a:r>
              <a:rPr lang="en-US" b="1"/>
              <a:t>    Categorical Data Processing:</a:t>
            </a:r>
            <a:r>
              <a:rPr lang="en-US"/>
              <a:t> </a:t>
            </a:r>
          </a:p>
          <a:p>
            <a:pPr>
              <a:buFont typeface="Wingdings" pitchFamily="2" charset="2"/>
              <a:buChar char="Ø"/>
            </a:pPr>
            <a:r>
              <a:rPr lang="en-US"/>
              <a:t>Combined and reduced classes.</a:t>
            </a:r>
          </a:p>
          <a:p>
            <a:pPr>
              <a:buFont typeface="Wingdings" pitchFamily="2" charset="2"/>
              <a:buChar char="Ø"/>
            </a:pPr>
            <a:r>
              <a:rPr lang="en-US"/>
              <a:t>Used imputation to replace NAs, but preserve robustness of data set.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 marL="152400" indent="0"/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1437;p71">
            <a:extLst>
              <a:ext uri="{FF2B5EF4-FFF2-40B4-BE49-F238E27FC236}">
                <a16:creationId xmlns:a16="http://schemas.microsoft.com/office/drawing/2014/main" id="{423418CC-B0A8-E631-7B69-9D31E4DFF03D}"/>
              </a:ext>
            </a:extLst>
          </p:cNvPr>
          <p:cNvGrpSpPr/>
          <p:nvPr/>
        </p:nvGrpSpPr>
        <p:grpSpPr>
          <a:xfrm>
            <a:off x="4763588" y="297713"/>
            <a:ext cx="174172" cy="224800"/>
            <a:chOff x="5681300" y="2527788"/>
            <a:chExt cx="805800" cy="805800"/>
          </a:xfrm>
        </p:grpSpPr>
        <p:sp>
          <p:nvSpPr>
            <p:cNvPr id="9" name="Google Shape;1438;p71">
              <a:extLst>
                <a:ext uri="{FF2B5EF4-FFF2-40B4-BE49-F238E27FC236}">
                  <a16:creationId xmlns:a16="http://schemas.microsoft.com/office/drawing/2014/main" id="{F8E18F40-4268-E4E7-0601-CED5B57A0356}"/>
                </a:ext>
              </a:extLst>
            </p:cNvPr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39;p71">
              <a:extLst>
                <a:ext uri="{FF2B5EF4-FFF2-40B4-BE49-F238E27FC236}">
                  <a16:creationId xmlns:a16="http://schemas.microsoft.com/office/drawing/2014/main" id="{9BE47BBD-5E61-5700-BD2F-8FFD2DDA403A}"/>
                </a:ext>
              </a:extLst>
            </p:cNvPr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F0D9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1437;p71">
            <a:extLst>
              <a:ext uri="{FF2B5EF4-FFF2-40B4-BE49-F238E27FC236}">
                <a16:creationId xmlns:a16="http://schemas.microsoft.com/office/drawing/2014/main" id="{3EA18FC3-A97E-3B1A-52C7-A9064FAB04DB}"/>
              </a:ext>
            </a:extLst>
          </p:cNvPr>
          <p:cNvGrpSpPr/>
          <p:nvPr/>
        </p:nvGrpSpPr>
        <p:grpSpPr>
          <a:xfrm>
            <a:off x="4763588" y="2011785"/>
            <a:ext cx="174172" cy="224800"/>
            <a:chOff x="5681300" y="2527788"/>
            <a:chExt cx="805800" cy="805800"/>
          </a:xfrm>
        </p:grpSpPr>
        <p:sp>
          <p:nvSpPr>
            <p:cNvPr id="12" name="Google Shape;1438;p71">
              <a:extLst>
                <a:ext uri="{FF2B5EF4-FFF2-40B4-BE49-F238E27FC236}">
                  <a16:creationId xmlns:a16="http://schemas.microsoft.com/office/drawing/2014/main" id="{8C6652DC-9327-36EC-FB27-D30C5DF22275}"/>
                </a:ext>
              </a:extLst>
            </p:cNvPr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39;p71">
              <a:extLst>
                <a:ext uri="{FF2B5EF4-FFF2-40B4-BE49-F238E27FC236}">
                  <a16:creationId xmlns:a16="http://schemas.microsoft.com/office/drawing/2014/main" id="{F9BF81B7-6FE0-7836-EC82-A3CF04752357}"/>
                </a:ext>
              </a:extLst>
            </p:cNvPr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F0D9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37;p71">
            <a:extLst>
              <a:ext uri="{FF2B5EF4-FFF2-40B4-BE49-F238E27FC236}">
                <a16:creationId xmlns:a16="http://schemas.microsoft.com/office/drawing/2014/main" id="{522733C0-50F9-F4C9-DE2D-A691DCBF0D3A}"/>
              </a:ext>
            </a:extLst>
          </p:cNvPr>
          <p:cNvGrpSpPr/>
          <p:nvPr/>
        </p:nvGrpSpPr>
        <p:grpSpPr>
          <a:xfrm>
            <a:off x="4763588" y="3510859"/>
            <a:ext cx="174172" cy="224800"/>
            <a:chOff x="5681300" y="2527788"/>
            <a:chExt cx="805800" cy="805800"/>
          </a:xfrm>
        </p:grpSpPr>
        <p:sp>
          <p:nvSpPr>
            <p:cNvPr id="15" name="Google Shape;1438;p71">
              <a:extLst>
                <a:ext uri="{FF2B5EF4-FFF2-40B4-BE49-F238E27FC236}">
                  <a16:creationId xmlns:a16="http://schemas.microsoft.com/office/drawing/2014/main" id="{123B490C-46CD-664D-70E8-29A00C8D9D12}"/>
                </a:ext>
              </a:extLst>
            </p:cNvPr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39;p71">
              <a:extLst>
                <a:ext uri="{FF2B5EF4-FFF2-40B4-BE49-F238E27FC236}">
                  <a16:creationId xmlns:a16="http://schemas.microsoft.com/office/drawing/2014/main" id="{20B5F57C-D176-6F50-CB4D-7B4BA0862725}"/>
                </a:ext>
              </a:extLst>
            </p:cNvPr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F0D9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35972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>
          <a:extLst>
            <a:ext uri="{FF2B5EF4-FFF2-40B4-BE49-F238E27FC236}">
              <a16:creationId xmlns:a16="http://schemas.microsoft.com/office/drawing/2014/main" id="{95C71A6C-4540-8238-8478-CD2EFC5FF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7">
            <a:extLst>
              <a:ext uri="{FF2B5EF4-FFF2-40B4-BE49-F238E27FC236}">
                <a16:creationId xmlns:a16="http://schemas.microsoft.com/office/drawing/2014/main" id="{C33509DA-6DDC-CB6C-0FBA-322580DAA30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5100" y="1027375"/>
            <a:ext cx="1786800" cy="9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79" name="Google Shape;479;p37">
            <a:extLst>
              <a:ext uri="{FF2B5EF4-FFF2-40B4-BE49-F238E27FC236}">
                <a16:creationId xmlns:a16="http://schemas.microsoft.com/office/drawing/2014/main" id="{74D26947-D19F-AD80-DEA0-EAECCEA0AE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2614750"/>
            <a:ext cx="4276800" cy="9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Modeling</a:t>
            </a: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FB6722-E03B-29DC-934E-A28382CF4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11931" y="533401"/>
            <a:ext cx="3963942" cy="442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08452"/>
      </p:ext>
    </p:extLst>
  </p:cSld>
  <p:clrMapOvr>
    <a:masterClrMapping/>
  </p:clrMapOvr>
</p:sld>
</file>

<file path=ppt/theme/theme1.xml><?xml version="1.0" encoding="utf-8"?>
<a:theme xmlns:a="http://schemas.openxmlformats.org/drawingml/2006/main" name="Bank Fees Marketing Plan by Slidesgo">
  <a:themeElements>
    <a:clrScheme name="Simple Light">
      <a:dk1>
        <a:srgbClr val="232323"/>
      </a:dk1>
      <a:lt1>
        <a:srgbClr val="FDFDFD"/>
      </a:lt1>
      <a:dk2>
        <a:srgbClr val="F0D931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3232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967</Words>
  <Application>Microsoft Macintosh PowerPoint</Application>
  <PresentationFormat>On-screen Show (16:9)</PresentationFormat>
  <Paragraphs>154</Paragraphs>
  <Slides>18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Bebas Neue</vt:lpstr>
      <vt:lpstr>Wingdings</vt:lpstr>
      <vt:lpstr>Arial</vt:lpstr>
      <vt:lpstr>Work Sans</vt:lpstr>
      <vt:lpstr>Montserrat</vt:lpstr>
      <vt:lpstr>Montserrat ExtraBold</vt:lpstr>
      <vt:lpstr>Bank Fees Marketing Plan by Slidesgo</vt:lpstr>
      <vt:lpstr>Predictive Modeling for Loan Default Risk Management</vt:lpstr>
      <vt:lpstr>01</vt:lpstr>
      <vt:lpstr>Introduction</vt:lpstr>
      <vt:lpstr>Variables Dictionary</vt:lpstr>
      <vt:lpstr>Summary Statistics</vt:lpstr>
      <vt:lpstr>Summary Statistics</vt:lpstr>
      <vt:lpstr>01</vt:lpstr>
      <vt:lpstr>Data Cleaning &amp; Preprocessing</vt:lpstr>
      <vt:lpstr>02</vt:lpstr>
      <vt:lpstr>Logistic Regression</vt:lpstr>
      <vt:lpstr>Random Forest</vt:lpstr>
      <vt:lpstr>03</vt:lpstr>
      <vt:lpstr>Random Forest Performance</vt:lpstr>
      <vt:lpstr>Model Performance Comparison</vt:lpstr>
      <vt:lpstr>05</vt:lpstr>
      <vt:lpstr>Key Insights</vt:lpstr>
      <vt:lpstr>Conclusions &amp; Recommendations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Mazen Al Haffar</cp:lastModifiedBy>
  <cp:revision>2</cp:revision>
  <dcterms:modified xsi:type="dcterms:W3CDTF">2025-01-07T02:23:51Z</dcterms:modified>
</cp:coreProperties>
</file>